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6"/>
  </p:notesMasterIdLst>
  <p:sldIdLst>
    <p:sldId id="256" r:id="rId3"/>
    <p:sldId id="257" r:id="rId4"/>
    <p:sldId id="260" r:id="rId5"/>
    <p:sldId id="366" r:id="rId6"/>
    <p:sldId id="364" r:id="rId7"/>
    <p:sldId id="365" r:id="rId8"/>
    <p:sldId id="367" r:id="rId9"/>
    <p:sldId id="369" r:id="rId10"/>
    <p:sldId id="370" r:id="rId11"/>
    <p:sldId id="371" r:id="rId12"/>
    <p:sldId id="372" r:id="rId13"/>
    <p:sldId id="373" r:id="rId14"/>
    <p:sldId id="374" r:id="rId15"/>
  </p:sldIdLst>
  <p:sldSz cx="24384000" cy="13716000"/>
  <p:notesSz cx="6858000" cy="9144000"/>
  <p:embeddedFontLst>
    <p:embeddedFont>
      <p:font typeface="Helvetica Neue" charset="0"/>
      <p:regular r:id="rId17"/>
      <p:bold r:id="rId18"/>
      <p:italic r:id="rId19"/>
      <p:boldItalic r:id="rId20"/>
    </p:embeddedFont>
    <p:embeddedFont>
      <p:font typeface="Inter 18pt" panose="02000503000000020004" pitchFamily="2" charset="0"/>
      <p:regular r:id="rId21"/>
      <p:bold r:id="rId22"/>
      <p:italic r:id="rId23"/>
      <p:boldItalic r:id="rId24"/>
    </p:embeddedFont>
    <p:embeddedFont>
      <p:font typeface="Inter 18pt Light" panose="02000503000000020004" pitchFamily="2" charset="0"/>
      <p:regular r:id="rId25"/>
      <p:italic r:id="rId26"/>
    </p:embeddedFont>
    <p:embeddedFont>
      <p:font typeface="Inter 18pt SemiBold" panose="02000503000000020004" pitchFamily="2" charset="0"/>
      <p:bold r:id="rId27"/>
      <p:boldItalic r:id="rId28"/>
    </p:embeddedFont>
    <p:embeddedFont>
      <p:font typeface="Inter 24pt ExtraBold" panose="02000503000000020004" pitchFamily="2" charset="0"/>
      <p:bold r:id="rId29"/>
      <p:boldItalic r:id="rId30"/>
    </p:embeddedFont>
    <p:embeddedFont>
      <p:font typeface="Inter 24pt SemiBold" panose="02000503000000020004" pitchFamily="2" charset="0"/>
      <p:bold r:id="rId31"/>
      <p:boldItalic r:id="rId32"/>
    </p:embeddedFont>
    <p:embeddedFont>
      <p:font typeface="Inter 28pt ExtraBold" panose="02000503000000020004" pitchFamily="2" charset="0"/>
      <p:bold r:id="rId33"/>
      <p:boldItalic r:id="rId34"/>
    </p:embeddedFont>
    <p:embeddedFont>
      <p:font typeface="Nunito Medium" panose="020B0604020202020204" charset="0"/>
      <p:regular r:id="rId35"/>
      <p:bold r:id="rId36"/>
      <p:italic r:id="rId37"/>
      <p:boldItalic r:id="rId38"/>
    </p:embeddedFont>
    <p:embeddedFont>
      <p:font typeface="Work Sans" pitchFamily="2" charset="0"/>
      <p:regular r:id="rId39"/>
      <p:bold r:id="rId40"/>
      <p:italic r:id="rId41"/>
      <p:boldItalic r:id="rId42"/>
    </p:embeddedFont>
    <p:embeddedFont>
      <p:font typeface="Work Sans ExtraBold" pitchFamily="2" charset="0"/>
      <p:bold r:id="rId43"/>
      <p:boldItalic r:id="rId44"/>
    </p:embeddedFont>
    <p:embeddedFont>
      <p:font typeface="Work Sans Light" pitchFamily="2" charset="0"/>
      <p:regular r:id="rId45"/>
      <p:bold r:id="rId46"/>
      <p:italic r:id="rId47"/>
      <p:boldItalic r:id="rId48"/>
    </p:embeddedFont>
    <p:embeddedFont>
      <p:font typeface="Work Sans Medium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132" userDrawn="1">
          <p15:clr>
            <a:srgbClr val="A4A3A4"/>
          </p15:clr>
        </p15:guide>
        <p15:guide id="2" pos="5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6" roundtripDataSignature="AMtx7mifCrsVKZbq/PC0myHYKGkl5B9lP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753A2-6ECD-EDDD-4512-FE573D86E329}" name="Breno de Brito Gentile" initials="Bd" userId="S::breno.britog@sonda.com::42a80986-136d-4279-a5b2-753eefd8ef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BFF"/>
    <a:srgbClr val="7E44BC"/>
    <a:srgbClr val="37881A"/>
    <a:srgbClr val="CCCCCC"/>
    <a:srgbClr val="474747"/>
    <a:srgbClr val="0D8B7C"/>
    <a:srgbClr val="006199"/>
    <a:srgbClr val="99DAFF"/>
    <a:srgbClr val="FFC1B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E260D-FF47-44D9-ACEB-0D3BA3954DB9}" v="841" dt="2025-07-17T18:11:09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068" autoAdjust="0"/>
  </p:normalViewPr>
  <p:slideViewPr>
    <p:cSldViewPr snapToGrid="0">
      <p:cViewPr varScale="1">
        <p:scale>
          <a:sx n="53" d="100"/>
          <a:sy n="53" d="100"/>
        </p:scale>
        <p:origin x="1092" y="84"/>
      </p:cViewPr>
      <p:guideLst>
        <p:guide orient="horz" pos="7132"/>
        <p:guide pos="54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10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11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10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07" Type="http://schemas.openxmlformats.org/officeDocument/2006/relationships/presProps" Target="presProps.xml"/><Relationship Id="rId11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Relationship Id="rId10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font" Target="fonts/font3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113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font" Target="fonts/font35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o de Brito Gentile" userId="42a80986-136d-4279-a5b2-753eefd8ef9f" providerId="ADAL" clId="{D1DE260D-FF47-44D9-ACEB-0D3BA3954DB9}"/>
    <pc:docChg chg="undo redo custSel addSld delSld modSld sldOrd modMainMaster">
      <pc:chgData name="Breno de Brito Gentile" userId="42a80986-136d-4279-a5b2-753eefd8ef9f" providerId="ADAL" clId="{D1DE260D-FF47-44D9-ACEB-0D3BA3954DB9}" dt="2025-07-17T18:12:19.785" v="7435" actId="47"/>
      <pc:docMkLst>
        <pc:docMk/>
      </pc:docMkLst>
      <pc:sldChg chg="modSp mod">
        <pc:chgData name="Breno de Brito Gentile" userId="42a80986-136d-4279-a5b2-753eefd8ef9f" providerId="ADAL" clId="{D1DE260D-FF47-44D9-ACEB-0D3BA3954DB9}" dt="2025-07-17T18:11:54.417" v="7434" actId="20577"/>
        <pc:sldMkLst>
          <pc:docMk/>
          <pc:sldMk cId="0" sldId="256"/>
        </pc:sldMkLst>
        <pc:spChg chg="mod">
          <ac:chgData name="Breno de Brito Gentile" userId="42a80986-136d-4279-a5b2-753eefd8ef9f" providerId="ADAL" clId="{D1DE260D-FF47-44D9-ACEB-0D3BA3954DB9}" dt="2025-07-17T18:11:54.417" v="7434" actId="20577"/>
          <ac:spMkLst>
            <pc:docMk/>
            <pc:sldMk cId="0" sldId="256"/>
            <ac:spMk id="175" creationId="{00000000-0000-0000-0000-000000000000}"/>
          </ac:spMkLst>
        </pc:spChg>
      </pc:sldChg>
      <pc:sldChg chg="modSp mod">
        <pc:chgData name="Breno de Brito Gentile" userId="42a80986-136d-4279-a5b2-753eefd8ef9f" providerId="ADAL" clId="{D1DE260D-FF47-44D9-ACEB-0D3BA3954DB9}" dt="2025-07-15T18:19:06.092" v="13" actId="20577"/>
        <pc:sldMkLst>
          <pc:docMk/>
          <pc:sldMk cId="0" sldId="260"/>
        </pc:sldMkLst>
        <pc:spChg chg="mod">
          <ac:chgData name="Breno de Brito Gentile" userId="42a80986-136d-4279-a5b2-753eefd8ef9f" providerId="ADAL" clId="{D1DE260D-FF47-44D9-ACEB-0D3BA3954DB9}" dt="2025-07-15T18:19:06.092" v="13" actId="20577"/>
          <ac:spMkLst>
            <pc:docMk/>
            <pc:sldMk cId="0" sldId="260"/>
            <ac:spMk id="254" creationId="{00000000-0000-0000-0000-000000000000}"/>
          </ac:spMkLst>
        </pc:sp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0" sldId="261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9429722" sldId="299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412487853" sldId="301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4135308899" sldId="302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575704170" sldId="303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530008722" sldId="306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263434933" sldId="307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412090156" sldId="308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827683476" sldId="310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171777314" sldId="311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4100603935" sldId="314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631226120" sldId="315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553131100" sldId="316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086978769" sldId="317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761759686" sldId="323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889180003" sldId="326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359038675" sldId="327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397064492" sldId="330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77531974" sldId="331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959737006" sldId="332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057553689" sldId="334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300113855" sldId="336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526453188" sldId="337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590134647" sldId="338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608785883" sldId="341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308288763" sldId="342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819792736" sldId="345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977078680" sldId="346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181171626" sldId="347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170273484" sldId="348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873201374" sldId="349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2909011127" sldId="350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440598772" sldId="352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894086222" sldId="353"/>
        </pc:sldMkLst>
      </pc:sldChg>
      <pc:sldChg chg="addSp delSp modSp add del mod delAnim modAnim">
        <pc:chgData name="Breno de Brito Gentile" userId="42a80986-136d-4279-a5b2-753eefd8ef9f" providerId="ADAL" clId="{D1DE260D-FF47-44D9-ACEB-0D3BA3954DB9}" dt="2025-07-16T13:28:05.196" v="1868" actId="478"/>
        <pc:sldMkLst>
          <pc:docMk/>
          <pc:sldMk cId="4005929492" sldId="364"/>
        </pc:sldMkLst>
        <pc:spChg chg="del">
          <ac:chgData name="Breno de Brito Gentile" userId="42a80986-136d-4279-a5b2-753eefd8ef9f" providerId="ADAL" clId="{D1DE260D-FF47-44D9-ACEB-0D3BA3954DB9}" dt="2025-07-16T13:28:05.196" v="1868" actId="478"/>
          <ac:spMkLst>
            <pc:docMk/>
            <pc:sldMk cId="4005929492" sldId="364"/>
            <ac:spMk id="20" creationId="{A9141858-D03E-80D9-392B-14691381D33B}"/>
          </ac:spMkLst>
        </pc:spChg>
        <pc:spChg chg="add mod">
          <ac:chgData name="Breno de Brito Gentile" userId="42a80986-136d-4279-a5b2-753eefd8ef9f" providerId="ADAL" clId="{D1DE260D-FF47-44D9-ACEB-0D3BA3954DB9}" dt="2025-07-15T18:52:11.668" v="1111" actId="1036"/>
          <ac:spMkLst>
            <pc:docMk/>
            <pc:sldMk cId="4005929492" sldId="364"/>
            <ac:spMk id="38" creationId="{35F2329F-0ABC-A933-76A2-8AEED34B748B}"/>
          </ac:spMkLst>
        </pc:spChg>
        <pc:spChg chg="add mod">
          <ac:chgData name="Breno de Brito Gentile" userId="42a80986-136d-4279-a5b2-753eefd8ef9f" providerId="ADAL" clId="{D1DE260D-FF47-44D9-ACEB-0D3BA3954DB9}" dt="2025-07-15T18:52:11.668" v="1111" actId="1036"/>
          <ac:spMkLst>
            <pc:docMk/>
            <pc:sldMk cId="4005929492" sldId="364"/>
            <ac:spMk id="58" creationId="{B9782D80-FC3A-158E-BB8B-5B79CC94D301}"/>
          </ac:spMkLst>
        </pc:spChg>
        <pc:spChg chg="add mod">
          <ac:chgData name="Breno de Brito Gentile" userId="42a80986-136d-4279-a5b2-753eefd8ef9f" providerId="ADAL" clId="{D1DE260D-FF47-44D9-ACEB-0D3BA3954DB9}" dt="2025-07-15T18:52:11.668" v="1111" actId="1036"/>
          <ac:spMkLst>
            <pc:docMk/>
            <pc:sldMk cId="4005929492" sldId="364"/>
            <ac:spMk id="59" creationId="{06F6151E-4836-36AA-9800-CE0519AE5E8E}"/>
          </ac:spMkLst>
        </pc:spChg>
        <pc:spChg chg="add mod">
          <ac:chgData name="Breno de Brito Gentile" userId="42a80986-136d-4279-a5b2-753eefd8ef9f" providerId="ADAL" clId="{D1DE260D-FF47-44D9-ACEB-0D3BA3954DB9}" dt="2025-07-15T18:52:11.668" v="1111" actId="1036"/>
          <ac:spMkLst>
            <pc:docMk/>
            <pc:sldMk cId="4005929492" sldId="364"/>
            <ac:spMk id="62" creationId="{D3D25360-DB98-F4DF-BB4B-2F781203A376}"/>
          </ac:spMkLst>
        </pc:spChg>
        <pc:spChg chg="add mod">
          <ac:chgData name="Breno de Brito Gentile" userId="42a80986-136d-4279-a5b2-753eefd8ef9f" providerId="ADAL" clId="{D1DE260D-FF47-44D9-ACEB-0D3BA3954DB9}" dt="2025-07-15T18:52:11.668" v="1111" actId="1036"/>
          <ac:spMkLst>
            <pc:docMk/>
            <pc:sldMk cId="4005929492" sldId="364"/>
            <ac:spMk id="64" creationId="{ECF2F453-3A31-9825-53DC-52AD5EBE90D3}"/>
          </ac:spMkLst>
        </pc:spChg>
        <pc:spChg chg="add mod">
          <ac:chgData name="Breno de Brito Gentile" userId="42a80986-136d-4279-a5b2-753eefd8ef9f" providerId="ADAL" clId="{D1DE260D-FF47-44D9-ACEB-0D3BA3954DB9}" dt="2025-07-15T18:52:43.218" v="1146" actId="552"/>
          <ac:spMkLst>
            <pc:docMk/>
            <pc:sldMk cId="4005929492" sldId="364"/>
            <ac:spMk id="69" creationId="{14BF82AA-A2E0-C83F-AAC7-E759CA94EB3D}"/>
          </ac:spMkLst>
        </pc:spChg>
        <pc:spChg chg="add mod">
          <ac:chgData name="Breno de Brito Gentile" userId="42a80986-136d-4279-a5b2-753eefd8ef9f" providerId="ADAL" clId="{D1DE260D-FF47-44D9-ACEB-0D3BA3954DB9}" dt="2025-07-15T18:52:01.158" v="1092" actId="1037"/>
          <ac:spMkLst>
            <pc:docMk/>
            <pc:sldMk cId="4005929492" sldId="364"/>
            <ac:spMk id="76" creationId="{054F92D8-F8D9-070F-E6A5-791C700B1225}"/>
          </ac:spMkLst>
        </pc:spChg>
        <pc:spChg chg="add del mod">
          <ac:chgData name="Breno de Brito Gentile" userId="42a80986-136d-4279-a5b2-753eefd8ef9f" providerId="ADAL" clId="{D1DE260D-FF47-44D9-ACEB-0D3BA3954DB9}" dt="2025-07-15T18:53:25.760" v="1180" actId="20577"/>
          <ac:spMkLst>
            <pc:docMk/>
            <pc:sldMk cId="4005929492" sldId="364"/>
            <ac:spMk id="77" creationId="{0A70BD45-8749-1DCC-11E5-59ABF3CDB8E3}"/>
          </ac:spMkLst>
        </pc:spChg>
        <pc:spChg chg="add mod">
          <ac:chgData name="Breno de Brito Gentile" userId="42a80986-136d-4279-a5b2-753eefd8ef9f" providerId="ADAL" clId="{D1DE260D-FF47-44D9-ACEB-0D3BA3954DB9}" dt="2025-07-15T18:53:02.008" v="1169" actId="1035"/>
          <ac:spMkLst>
            <pc:docMk/>
            <pc:sldMk cId="4005929492" sldId="364"/>
            <ac:spMk id="84" creationId="{19BCC277-49A4-63AF-1A8B-3D6C220CA8BB}"/>
          </ac:spMkLst>
        </pc:spChg>
        <pc:spChg chg="add mod">
          <ac:chgData name="Breno de Brito Gentile" userId="42a80986-136d-4279-a5b2-753eefd8ef9f" providerId="ADAL" clId="{D1DE260D-FF47-44D9-ACEB-0D3BA3954DB9}" dt="2025-07-15T18:52:56.428" v="1155" actId="164"/>
          <ac:spMkLst>
            <pc:docMk/>
            <pc:sldMk cId="4005929492" sldId="364"/>
            <ac:spMk id="85" creationId="{3E59576F-F9AC-0EAE-6C7E-249C7C57A77D}"/>
          </ac:spMkLst>
        </pc:spChg>
        <pc:spChg chg="add mod">
          <ac:chgData name="Breno de Brito Gentile" userId="42a80986-136d-4279-a5b2-753eefd8ef9f" providerId="ADAL" clId="{D1DE260D-FF47-44D9-ACEB-0D3BA3954DB9}" dt="2025-07-15T19:56:47.475" v="1602" actId="14100"/>
          <ac:spMkLst>
            <pc:docMk/>
            <pc:sldMk cId="4005929492" sldId="364"/>
            <ac:spMk id="86" creationId="{B4046FF0-8966-C8AB-3883-108E4DB4ABE0}"/>
          </ac:spMkLst>
        </pc:spChg>
        <pc:grpChg chg="add mod">
          <ac:chgData name="Breno de Brito Gentile" userId="42a80986-136d-4279-a5b2-753eefd8ef9f" providerId="ADAL" clId="{D1DE260D-FF47-44D9-ACEB-0D3BA3954DB9}" dt="2025-07-15T18:53:33.676" v="1193" actId="1035"/>
          <ac:grpSpMkLst>
            <pc:docMk/>
            <pc:sldMk cId="4005929492" sldId="364"/>
            <ac:grpSpMk id="87" creationId="{75A06FAC-952B-1627-3600-B9DA7D304B65}"/>
          </ac:grpSpMkLst>
        </pc:grpChg>
        <pc:cxnChg chg="add mod">
          <ac:chgData name="Breno de Brito Gentile" userId="42a80986-136d-4279-a5b2-753eefd8ef9f" providerId="ADAL" clId="{D1DE260D-FF47-44D9-ACEB-0D3BA3954DB9}" dt="2025-07-15T18:52:11.668" v="1111" actId="1036"/>
          <ac:cxnSpMkLst>
            <pc:docMk/>
            <pc:sldMk cId="4005929492" sldId="364"/>
            <ac:cxnSpMk id="50" creationId="{6252E00B-087D-9BE4-46B5-EABA2DDFD281}"/>
          </ac:cxnSpMkLst>
        </pc:cxnChg>
        <pc:cxnChg chg="add mod">
          <ac:chgData name="Breno de Brito Gentile" userId="42a80986-136d-4279-a5b2-753eefd8ef9f" providerId="ADAL" clId="{D1DE260D-FF47-44D9-ACEB-0D3BA3954DB9}" dt="2025-07-15T18:52:11.668" v="1111" actId="1036"/>
          <ac:cxnSpMkLst>
            <pc:docMk/>
            <pc:sldMk cId="4005929492" sldId="364"/>
            <ac:cxnSpMk id="51" creationId="{D37152FA-AF47-2491-B400-F10C32BFCCBE}"/>
          </ac:cxnSpMkLst>
        </pc:cxnChg>
        <pc:cxnChg chg="add mod">
          <ac:chgData name="Breno de Brito Gentile" userId="42a80986-136d-4279-a5b2-753eefd8ef9f" providerId="ADAL" clId="{D1DE260D-FF47-44D9-ACEB-0D3BA3954DB9}" dt="2025-07-15T18:52:11.668" v="1111" actId="1036"/>
          <ac:cxnSpMkLst>
            <pc:docMk/>
            <pc:sldMk cId="4005929492" sldId="364"/>
            <ac:cxnSpMk id="54" creationId="{035519AE-2CDD-344D-1DCF-2A61D39F0767}"/>
          </ac:cxnSpMkLst>
        </pc:cxnChg>
        <pc:cxnChg chg="add mod">
          <ac:chgData name="Breno de Brito Gentile" userId="42a80986-136d-4279-a5b2-753eefd8ef9f" providerId="ADAL" clId="{D1DE260D-FF47-44D9-ACEB-0D3BA3954DB9}" dt="2025-07-15T18:52:11.668" v="1111" actId="1036"/>
          <ac:cxnSpMkLst>
            <pc:docMk/>
            <pc:sldMk cId="4005929492" sldId="364"/>
            <ac:cxnSpMk id="63" creationId="{0E7286F6-D0C0-6C6E-BCEC-44F45B454C7C}"/>
          </ac:cxnSpMkLst>
        </pc:cxnChg>
      </pc:sldChg>
      <pc:sldChg chg="add del ord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367527304" sldId="365"/>
        </pc:sldMkLst>
      </pc:sldChg>
      <pc:sldChg chg="addSp delSp modSp add mod modAnim">
        <pc:chgData name="Breno de Brito Gentile" userId="42a80986-136d-4279-a5b2-753eefd8ef9f" providerId="ADAL" clId="{D1DE260D-FF47-44D9-ACEB-0D3BA3954DB9}" dt="2025-07-16T17:44:02.416" v="3250" actId="1038"/>
        <pc:sldMkLst>
          <pc:docMk/>
          <pc:sldMk cId="3733260825" sldId="365"/>
        </pc:sldMkLst>
        <pc:spChg chg="add mod">
          <ac:chgData name="Breno de Brito Gentile" userId="42a80986-136d-4279-a5b2-753eefd8ef9f" providerId="ADAL" clId="{D1DE260D-FF47-44D9-ACEB-0D3BA3954DB9}" dt="2025-07-16T16:02:27.187" v="2561" actId="122"/>
          <ac:spMkLst>
            <pc:docMk/>
            <pc:sldMk cId="3733260825" sldId="365"/>
            <ac:spMk id="4" creationId="{4867E41D-50AB-5460-1061-9E5758803E72}"/>
          </ac:spMkLst>
        </pc:spChg>
        <pc:spChg chg="mod">
          <ac:chgData name="Breno de Brito Gentile" userId="42a80986-136d-4279-a5b2-753eefd8ef9f" providerId="ADAL" clId="{D1DE260D-FF47-44D9-ACEB-0D3BA3954DB9}" dt="2025-07-16T17:43:17.475" v="3228" actId="20577"/>
          <ac:spMkLst>
            <pc:docMk/>
            <pc:sldMk cId="3733260825" sldId="365"/>
            <ac:spMk id="13" creationId="{5F13D2CE-23E0-D65A-0DAE-517C11090842}"/>
          </ac:spMkLst>
        </pc:spChg>
        <pc:spChg chg="mod">
          <ac:chgData name="Breno de Brito Gentile" userId="42a80986-136d-4279-a5b2-753eefd8ef9f" providerId="ADAL" clId="{D1DE260D-FF47-44D9-ACEB-0D3BA3954DB9}" dt="2025-07-15T20:24:14.298" v="1608" actId="113"/>
          <ac:spMkLst>
            <pc:docMk/>
            <pc:sldMk cId="3733260825" sldId="365"/>
            <ac:spMk id="14" creationId="{68944106-CD42-7CB6-2347-048762F04D60}"/>
          </ac:spMkLst>
        </pc:spChg>
        <pc:spChg chg="add mod">
          <ac:chgData name="Breno de Brito Gentile" userId="42a80986-136d-4279-a5b2-753eefd8ef9f" providerId="ADAL" clId="{D1DE260D-FF47-44D9-ACEB-0D3BA3954DB9}" dt="2025-07-15T20:35:32.721" v="1715" actId="555"/>
          <ac:spMkLst>
            <pc:docMk/>
            <pc:sldMk cId="3733260825" sldId="365"/>
            <ac:spMk id="15" creationId="{1270B366-E917-9078-4E68-07FC75C20068}"/>
          </ac:spMkLst>
        </pc:spChg>
        <pc:spChg chg="add mod">
          <ac:chgData name="Breno de Brito Gentile" userId="42a80986-136d-4279-a5b2-753eefd8ef9f" providerId="ADAL" clId="{D1DE260D-FF47-44D9-ACEB-0D3BA3954DB9}" dt="2025-07-16T17:43:53.787" v="3243" actId="20577"/>
          <ac:spMkLst>
            <pc:docMk/>
            <pc:sldMk cId="3733260825" sldId="365"/>
            <ac:spMk id="16" creationId="{B0D1358E-23AA-99E8-1229-934528DB9BEB}"/>
          </ac:spMkLst>
        </pc:spChg>
        <pc:spChg chg="add mod">
          <ac:chgData name="Breno de Brito Gentile" userId="42a80986-136d-4279-a5b2-753eefd8ef9f" providerId="ADAL" clId="{D1DE260D-FF47-44D9-ACEB-0D3BA3954DB9}" dt="2025-07-15T20:34:33.676" v="1658" actId="20577"/>
          <ac:spMkLst>
            <pc:docMk/>
            <pc:sldMk cId="3733260825" sldId="365"/>
            <ac:spMk id="18" creationId="{0D5A9A72-E4A2-CA61-5479-8CD6EC8C1326}"/>
          </ac:spMkLst>
        </pc:spChg>
        <pc:spChg chg="add mod">
          <ac:chgData name="Breno de Brito Gentile" userId="42a80986-136d-4279-a5b2-753eefd8ef9f" providerId="ADAL" clId="{D1DE260D-FF47-44D9-ACEB-0D3BA3954DB9}" dt="2025-07-15T20:35:21.781" v="1712" actId="14100"/>
          <ac:spMkLst>
            <pc:docMk/>
            <pc:sldMk cId="3733260825" sldId="365"/>
            <ac:spMk id="19" creationId="{6E480A56-4637-44CF-3037-9D864474BDE2}"/>
          </ac:spMkLst>
        </pc:spChg>
        <pc:spChg chg="del">
          <ac:chgData name="Breno de Brito Gentile" userId="42a80986-136d-4279-a5b2-753eefd8ef9f" providerId="ADAL" clId="{D1DE260D-FF47-44D9-ACEB-0D3BA3954DB9}" dt="2025-07-16T13:27:59.417" v="1867" actId="478"/>
          <ac:spMkLst>
            <pc:docMk/>
            <pc:sldMk cId="3733260825" sldId="365"/>
            <ac:spMk id="20" creationId="{DA7CE91F-EA31-8AAD-0101-672AA5F6A9FB}"/>
          </ac:spMkLst>
        </pc:spChg>
        <pc:spChg chg="add mod">
          <ac:chgData name="Breno de Brito Gentile" userId="42a80986-136d-4279-a5b2-753eefd8ef9f" providerId="ADAL" clId="{D1DE260D-FF47-44D9-ACEB-0D3BA3954DB9}" dt="2025-07-16T17:44:02.416" v="3250" actId="1038"/>
          <ac:spMkLst>
            <pc:docMk/>
            <pc:sldMk cId="3733260825" sldId="365"/>
            <ac:spMk id="21" creationId="{4855BA52-8EC0-9A90-76F4-1FCA5184B3FC}"/>
          </ac:spMkLst>
        </pc:spChg>
        <pc:spChg chg="add mod">
          <ac:chgData name="Breno de Brito Gentile" userId="42a80986-136d-4279-a5b2-753eefd8ef9f" providerId="ADAL" clId="{D1DE260D-FF47-44D9-ACEB-0D3BA3954DB9}" dt="2025-07-16T17:44:02.416" v="3250" actId="1038"/>
          <ac:spMkLst>
            <pc:docMk/>
            <pc:sldMk cId="3733260825" sldId="365"/>
            <ac:spMk id="22" creationId="{F7697774-D707-01E1-1C04-680C54F999D6}"/>
          </ac:spMkLst>
        </pc:spChg>
        <pc:spChg chg="add mod">
          <ac:chgData name="Breno de Brito Gentile" userId="42a80986-136d-4279-a5b2-753eefd8ef9f" providerId="ADAL" clId="{D1DE260D-FF47-44D9-ACEB-0D3BA3954DB9}" dt="2025-07-16T17:44:02.416" v="3250" actId="1038"/>
          <ac:spMkLst>
            <pc:docMk/>
            <pc:sldMk cId="3733260825" sldId="365"/>
            <ac:spMk id="23" creationId="{5BE657E2-0FD0-1A57-37F3-93C8B561CE5D}"/>
          </ac:spMkLst>
        </pc:spChg>
        <pc:spChg chg="add mod">
          <ac:chgData name="Breno de Brito Gentile" userId="42a80986-136d-4279-a5b2-753eefd8ef9f" providerId="ADAL" clId="{D1DE260D-FF47-44D9-ACEB-0D3BA3954DB9}" dt="2025-07-16T17:44:02.416" v="3250" actId="1038"/>
          <ac:spMkLst>
            <pc:docMk/>
            <pc:sldMk cId="3733260825" sldId="365"/>
            <ac:spMk id="24" creationId="{34772D0C-9714-F0E0-C0CE-C1BE8EE1B9A1}"/>
          </ac:spMkLst>
        </pc:spChg>
        <pc:spChg chg="add del mod">
          <ac:chgData name="Breno de Brito Gentile" userId="42a80986-136d-4279-a5b2-753eefd8ef9f" providerId="ADAL" clId="{D1DE260D-FF47-44D9-ACEB-0D3BA3954DB9}" dt="2025-07-16T15:49:37.398" v="2360" actId="1037"/>
          <ac:spMkLst>
            <pc:docMk/>
            <pc:sldMk cId="3733260825" sldId="365"/>
            <ac:spMk id="25" creationId="{728398D5-E7CF-0F32-6EB2-8033C8CD22FC}"/>
          </ac:spMkLst>
        </pc:spChg>
        <pc:spChg chg="add del">
          <ac:chgData name="Breno de Brito Gentile" userId="42a80986-136d-4279-a5b2-753eefd8ef9f" providerId="ADAL" clId="{D1DE260D-FF47-44D9-ACEB-0D3BA3954DB9}" dt="2025-07-16T15:47:22.614" v="2238" actId="478"/>
          <ac:spMkLst>
            <pc:docMk/>
            <pc:sldMk cId="3733260825" sldId="365"/>
            <ac:spMk id="26" creationId="{9815ABCC-6B97-E0DD-EFCD-7A611446876F}"/>
          </ac:spMkLst>
        </pc:spChg>
        <pc:spChg chg="add mod">
          <ac:chgData name="Breno de Brito Gentile" userId="42a80986-136d-4279-a5b2-753eefd8ef9f" providerId="ADAL" clId="{D1DE260D-FF47-44D9-ACEB-0D3BA3954DB9}" dt="2025-07-16T15:56:58.422" v="2374" actId="20577"/>
          <ac:spMkLst>
            <pc:docMk/>
            <pc:sldMk cId="3733260825" sldId="365"/>
            <ac:spMk id="29" creationId="{02C71FF0-51A6-4556-26CB-291B5AF66288}"/>
          </ac:spMkLst>
        </pc:spChg>
        <pc:spChg chg="add mod">
          <ac:chgData name="Breno de Brito Gentile" userId="42a80986-136d-4279-a5b2-753eefd8ef9f" providerId="ADAL" clId="{D1DE260D-FF47-44D9-ACEB-0D3BA3954DB9}" dt="2025-07-16T16:02:31.938" v="2562"/>
          <ac:spMkLst>
            <pc:docMk/>
            <pc:sldMk cId="3733260825" sldId="365"/>
            <ac:spMk id="64" creationId="{D4619550-F72A-E318-5E20-E1A9A0E9A21C}"/>
          </ac:spMkLst>
        </pc:spChg>
        <pc:spChg chg="add mod">
          <ac:chgData name="Breno de Brito Gentile" userId="42a80986-136d-4279-a5b2-753eefd8ef9f" providerId="ADAL" clId="{D1DE260D-FF47-44D9-ACEB-0D3BA3954DB9}" dt="2025-07-16T17:26:29.489" v="2918" actId="122"/>
          <ac:spMkLst>
            <pc:docMk/>
            <pc:sldMk cId="3733260825" sldId="365"/>
            <ac:spMk id="65" creationId="{89404052-0CF1-E150-3ADF-3B323B5E8D8A}"/>
          </ac:spMkLst>
        </pc:spChg>
        <pc:spChg chg="add mod">
          <ac:chgData name="Breno de Brito Gentile" userId="42a80986-136d-4279-a5b2-753eefd8ef9f" providerId="ADAL" clId="{D1DE260D-FF47-44D9-ACEB-0D3BA3954DB9}" dt="2025-07-16T17:26:34.238" v="2927" actId="1037"/>
          <ac:spMkLst>
            <pc:docMk/>
            <pc:sldMk cId="3733260825" sldId="365"/>
            <ac:spMk id="66" creationId="{99F81542-5D1E-D438-8E76-0903686B6080}"/>
          </ac:spMkLst>
        </pc:spChg>
        <pc:spChg chg="add mod">
          <ac:chgData name="Breno de Brito Gentile" userId="42a80986-136d-4279-a5b2-753eefd8ef9f" providerId="ADAL" clId="{D1DE260D-FF47-44D9-ACEB-0D3BA3954DB9}" dt="2025-07-16T17:25:58.701" v="2897" actId="1038"/>
          <ac:spMkLst>
            <pc:docMk/>
            <pc:sldMk cId="3733260825" sldId="365"/>
            <ac:spMk id="67" creationId="{9CF845B8-199B-5EF4-6353-603C91CA91E1}"/>
          </ac:spMkLst>
        </pc:spChg>
        <pc:spChg chg="add del mod">
          <ac:chgData name="Breno de Brito Gentile" userId="42a80986-136d-4279-a5b2-753eefd8ef9f" providerId="ADAL" clId="{D1DE260D-FF47-44D9-ACEB-0D3BA3954DB9}" dt="2025-07-16T17:25:54.020" v="2892" actId="1037"/>
          <ac:spMkLst>
            <pc:docMk/>
            <pc:sldMk cId="3733260825" sldId="365"/>
            <ac:spMk id="68" creationId="{117D3AAE-C583-5EC7-C095-EAE48F78D715}"/>
          </ac:spMkLst>
        </pc:spChg>
        <pc:spChg chg="mod">
          <ac:chgData name="Breno de Brito Gentile" userId="42a80986-136d-4279-a5b2-753eefd8ef9f" providerId="ADAL" clId="{D1DE260D-FF47-44D9-ACEB-0D3BA3954DB9}" dt="2025-07-16T17:01:14.616" v="2565" actId="20577"/>
          <ac:spMkLst>
            <pc:docMk/>
            <pc:sldMk cId="3733260825" sldId="365"/>
            <ac:spMk id="69" creationId="{F7B8827A-F8A6-5010-87DB-D594BB7E29A5}"/>
          </ac:spMkLst>
        </pc:spChg>
        <pc:spChg chg="add del mod">
          <ac:chgData name="Breno de Brito Gentile" userId="42a80986-136d-4279-a5b2-753eefd8ef9f" providerId="ADAL" clId="{D1DE260D-FF47-44D9-ACEB-0D3BA3954DB9}" dt="2025-07-16T17:27:54.590" v="2967" actId="113"/>
          <ac:spMkLst>
            <pc:docMk/>
            <pc:sldMk cId="3733260825" sldId="365"/>
            <ac:spMk id="70" creationId="{03FCC06E-F568-27F9-98C2-B4C2593DFE41}"/>
          </ac:spMkLst>
        </pc:spChg>
        <pc:spChg chg="add mod">
          <ac:chgData name="Breno de Brito Gentile" userId="42a80986-136d-4279-a5b2-753eefd8ef9f" providerId="ADAL" clId="{D1DE260D-FF47-44D9-ACEB-0D3BA3954DB9}" dt="2025-07-16T17:25:54.020" v="2892" actId="1037"/>
          <ac:spMkLst>
            <pc:docMk/>
            <pc:sldMk cId="3733260825" sldId="365"/>
            <ac:spMk id="71" creationId="{0220AA12-6516-239E-3CBF-A5DD3AF242FE}"/>
          </ac:spMkLst>
        </pc:spChg>
        <pc:spChg chg="add mod">
          <ac:chgData name="Breno de Brito Gentile" userId="42a80986-136d-4279-a5b2-753eefd8ef9f" providerId="ADAL" clId="{D1DE260D-FF47-44D9-ACEB-0D3BA3954DB9}" dt="2025-07-16T17:28:58.102" v="3014" actId="113"/>
          <ac:spMkLst>
            <pc:docMk/>
            <pc:sldMk cId="3733260825" sldId="365"/>
            <ac:spMk id="72" creationId="{9F0DA6A6-1D1D-B687-1E3F-EBEE044C3925}"/>
          </ac:spMkLst>
        </pc:spChg>
        <pc:spChg chg="add mod">
          <ac:chgData name="Breno de Brito Gentile" userId="42a80986-136d-4279-a5b2-753eefd8ef9f" providerId="ADAL" clId="{D1DE260D-FF47-44D9-ACEB-0D3BA3954DB9}" dt="2025-07-16T17:26:37.494" v="2935" actId="1037"/>
          <ac:spMkLst>
            <pc:docMk/>
            <pc:sldMk cId="3733260825" sldId="365"/>
            <ac:spMk id="73" creationId="{AF27227C-869C-47FF-0775-095A6E7A01CE}"/>
          </ac:spMkLst>
        </pc:spChg>
        <pc:grpChg chg="add del mod">
          <ac:chgData name="Breno de Brito Gentile" userId="42a80986-136d-4279-a5b2-753eefd8ef9f" providerId="ADAL" clId="{D1DE260D-FF47-44D9-ACEB-0D3BA3954DB9}" dt="2025-07-16T15:44:59.637" v="2204" actId="478"/>
          <ac:grpSpMkLst>
            <pc:docMk/>
            <pc:sldMk cId="3733260825" sldId="365"/>
            <ac:grpSpMk id="10" creationId="{A7E9CAE6-9A1E-5C5D-A6D7-D574EB10140B}"/>
          </ac:grpSpMkLst>
        </pc:grpChg>
        <pc:grpChg chg="add mod">
          <ac:chgData name="Breno de Brito Gentile" userId="42a80986-136d-4279-a5b2-753eefd8ef9f" providerId="ADAL" clId="{D1DE260D-FF47-44D9-ACEB-0D3BA3954DB9}" dt="2025-07-15T20:24:17.810" v="1609" actId="1076"/>
          <ac:grpSpMkLst>
            <pc:docMk/>
            <pc:sldMk cId="3733260825" sldId="365"/>
            <ac:grpSpMk id="11" creationId="{B5C369D5-6553-2597-3D91-5309E807C4E0}"/>
          </ac:grpSpMkLst>
        </pc:grpChg>
        <pc:graphicFrameChg chg="add del mod">
          <ac:chgData name="Breno de Brito Gentile" userId="42a80986-136d-4279-a5b2-753eefd8ef9f" providerId="ADAL" clId="{D1DE260D-FF47-44D9-ACEB-0D3BA3954DB9}" dt="2025-07-16T15:57:27.377" v="2375" actId="478"/>
          <ac:graphicFrameMkLst>
            <pc:docMk/>
            <pc:sldMk cId="3733260825" sldId="365"/>
            <ac:graphicFrameMk id="3" creationId="{FEB8EBAF-B270-BA9B-1299-F34F6ADFDF07}"/>
          </ac:graphicFrameMkLst>
        </pc:graphicFrameChg>
        <pc:graphicFrameChg chg="add del mod">
          <ac:chgData name="Breno de Brito Gentile" userId="42a80986-136d-4279-a5b2-753eefd8ef9f" providerId="ADAL" clId="{D1DE260D-FF47-44D9-ACEB-0D3BA3954DB9}" dt="2025-07-16T15:22:11.867" v="1903" actId="478"/>
          <ac:graphicFrameMkLst>
            <pc:docMk/>
            <pc:sldMk cId="3733260825" sldId="365"/>
            <ac:graphicFrameMk id="8" creationId="{0A8053C5-C48E-DB1C-8B87-8CF808BBF014}"/>
          </ac:graphicFrameMkLst>
        </pc:graphicFrameChg>
        <pc:graphicFrameChg chg="add del mod">
          <ac:chgData name="Breno de Brito Gentile" userId="42a80986-136d-4279-a5b2-753eefd8ef9f" providerId="ADAL" clId="{D1DE260D-FF47-44D9-ACEB-0D3BA3954DB9}" dt="2025-07-16T15:45:16.039" v="2209" actId="478"/>
          <ac:graphicFrameMkLst>
            <pc:docMk/>
            <pc:sldMk cId="3733260825" sldId="365"/>
            <ac:graphicFrameMk id="9" creationId="{0A8053C5-C48E-DB1C-8B87-8CF808BBF014}"/>
          </ac:graphicFrameMkLst>
        </pc:graphicFrameChg>
        <pc:graphicFrameChg chg="add mod">
          <ac:chgData name="Breno de Brito Gentile" userId="42a80986-136d-4279-a5b2-753eefd8ef9f" providerId="ADAL" clId="{D1DE260D-FF47-44D9-ACEB-0D3BA3954DB9}" dt="2025-07-16T15:50:00.659" v="2364"/>
          <ac:graphicFrameMkLst>
            <pc:docMk/>
            <pc:sldMk cId="3733260825" sldId="365"/>
            <ac:graphicFrameMk id="12" creationId="{597FD75C-97E3-E415-8913-5A18447410E5}"/>
          </ac:graphicFrameMkLst>
        </pc:graphicFrameChg>
        <pc:graphicFrameChg chg="add del mod">
          <ac:chgData name="Breno de Brito Gentile" userId="42a80986-136d-4279-a5b2-753eefd8ef9f" providerId="ADAL" clId="{D1DE260D-FF47-44D9-ACEB-0D3BA3954DB9}" dt="2025-07-16T15:22:05.374" v="1899" actId="478"/>
          <ac:graphicFrameMkLst>
            <pc:docMk/>
            <pc:sldMk cId="3733260825" sldId="365"/>
            <ac:graphicFrameMk id="17" creationId="{DCDD3E8D-0E32-1653-F0BA-619B74C9B8DC}"/>
          </ac:graphicFrameMkLst>
        </pc:graphicFrameChg>
        <pc:picChg chg="add mod">
          <ac:chgData name="Breno de Brito Gentile" userId="42a80986-136d-4279-a5b2-753eefd8ef9f" providerId="ADAL" clId="{D1DE260D-FF47-44D9-ACEB-0D3BA3954DB9}" dt="2025-07-16T16:01:51.500" v="2558" actId="207"/>
          <ac:picMkLst>
            <pc:docMk/>
            <pc:sldMk cId="3733260825" sldId="365"/>
            <ac:picMk id="31" creationId="{C7E06505-133B-AB52-CABD-6E0376DD6E10}"/>
          </ac:picMkLst>
        </pc:picChg>
        <pc:cxnChg chg="add del mod">
          <ac:chgData name="Breno de Brito Gentile" userId="42a80986-136d-4279-a5b2-753eefd8ef9f" providerId="ADAL" clId="{D1DE260D-FF47-44D9-ACEB-0D3BA3954DB9}" dt="2025-07-16T15:49:46.440" v="2361" actId="478"/>
          <ac:cxnSpMkLst>
            <pc:docMk/>
            <pc:sldMk cId="3733260825" sldId="365"/>
            <ac:cxnSpMk id="28" creationId="{D488E78B-6C2C-5AE8-4105-973D0CCA67B3}"/>
          </ac:cxnSpMkLst>
        </pc:cxnChg>
      </pc:sldChg>
      <pc:sldChg chg="addSp delSp modSp add mod ord delAnim modAnim">
        <pc:chgData name="Breno de Brito Gentile" userId="42a80986-136d-4279-a5b2-753eefd8ef9f" providerId="ADAL" clId="{D1DE260D-FF47-44D9-ACEB-0D3BA3954DB9}" dt="2025-07-16T17:21:33.343" v="2772"/>
        <pc:sldMkLst>
          <pc:docMk/>
          <pc:sldMk cId="3003504948" sldId="366"/>
        </pc:sldMkLst>
        <pc:spChg chg="del">
          <ac:chgData name="Breno de Brito Gentile" userId="42a80986-136d-4279-a5b2-753eefd8ef9f" providerId="ADAL" clId="{D1DE260D-FF47-44D9-ACEB-0D3BA3954DB9}" dt="2025-07-16T15:14:58.660" v="1898" actId="478"/>
          <ac:spMkLst>
            <pc:docMk/>
            <pc:sldMk cId="3003504948" sldId="366"/>
            <ac:spMk id="4" creationId="{8636387E-9E13-7E39-AD4F-AC41CAFEE364}"/>
          </ac:spMkLst>
        </pc:spChg>
        <pc:spChg chg="add mod">
          <ac:chgData name="Breno de Brito Gentile" userId="42a80986-136d-4279-a5b2-753eefd8ef9f" providerId="ADAL" clId="{D1DE260D-FF47-44D9-ACEB-0D3BA3954DB9}" dt="2025-07-16T15:12:45.747" v="1892" actId="1076"/>
          <ac:spMkLst>
            <pc:docMk/>
            <pc:sldMk cId="3003504948" sldId="366"/>
            <ac:spMk id="9" creationId="{D920A4B5-5F88-8CEE-A04C-69C632661518}"/>
          </ac:spMkLst>
        </pc:spChg>
        <pc:spChg chg="add del mod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12" creationId="{EA3BD440-EBE9-B3BF-CE6A-138F35372D76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15" creationId="{FA4937E2-D7EF-4201-501B-B4DA8450B282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16" creationId="{C8ABEF6F-78D8-D8F7-116A-7AE2FEA78CC3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18" creationId="{64E29DE9-326C-37AE-92DE-64DD31F7BD8D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19" creationId="{B8487E9D-B7D2-2587-8642-81658622B43D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21" creationId="{1A93F400-50E6-0C54-67E0-0CF4AA59A8A3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22" creationId="{CCD63936-B29C-5166-ACA1-6ADEE7C188F8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23" creationId="{D8FF5EDB-0BC6-6281-3C2C-1ACDA0BA9355}"/>
          </ac:spMkLst>
        </pc:spChg>
        <pc:spChg chg="del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24" creationId="{15FF6985-0A84-DDAF-0D25-87C311EB124D}"/>
          </ac:spMkLst>
        </pc:spChg>
        <pc:spChg chg="add mod">
          <ac:chgData name="Breno de Brito Gentile" userId="42a80986-136d-4279-a5b2-753eefd8ef9f" providerId="ADAL" clId="{D1DE260D-FF47-44D9-ACEB-0D3BA3954DB9}" dt="2025-07-16T15:26:48.380" v="1995" actId="20577"/>
          <ac:spMkLst>
            <pc:docMk/>
            <pc:sldMk cId="3003504948" sldId="366"/>
            <ac:spMk id="25" creationId="{CCD5B01E-34EA-78BE-5987-046543CB827E}"/>
          </ac:spMkLst>
        </pc:spChg>
        <pc:spChg chg="add del">
          <ac:chgData name="Breno de Brito Gentile" userId="42a80986-136d-4279-a5b2-753eefd8ef9f" providerId="ADAL" clId="{D1DE260D-FF47-44D9-ACEB-0D3BA3954DB9}" dt="2025-07-16T15:27:07.065" v="1997" actId="478"/>
          <ac:spMkLst>
            <pc:docMk/>
            <pc:sldMk cId="3003504948" sldId="366"/>
            <ac:spMk id="26" creationId="{4DF64EDA-0FE9-3FE6-3A65-4FE0200BA219}"/>
          </ac:spMkLst>
        </pc:spChg>
        <pc:spChg chg="add mod">
          <ac:chgData name="Breno de Brito Gentile" userId="42a80986-136d-4279-a5b2-753eefd8ef9f" providerId="ADAL" clId="{D1DE260D-FF47-44D9-ACEB-0D3BA3954DB9}" dt="2025-07-16T15:28:47.414" v="2202" actId="20577"/>
          <ac:spMkLst>
            <pc:docMk/>
            <pc:sldMk cId="3003504948" sldId="366"/>
            <ac:spMk id="27" creationId="{EE3308AC-7899-AAA5-3C85-149106BE2964}"/>
          </ac:spMkLst>
        </pc:spChg>
        <pc:spChg chg="del mod">
          <ac:chgData name="Breno de Brito Gentile" userId="42a80986-136d-4279-a5b2-753eefd8ef9f" providerId="ADAL" clId="{D1DE260D-FF47-44D9-ACEB-0D3BA3954DB9}" dt="2025-07-16T15:14:55.957" v="1897" actId="478"/>
          <ac:spMkLst>
            <pc:docMk/>
            <pc:sldMk cId="3003504948" sldId="366"/>
            <ac:spMk id="69" creationId="{A45561D4-FEAE-66E7-21C5-64EEFF8985BB}"/>
          </ac:spMkLst>
        </pc:spChg>
        <pc:graphicFrameChg chg="add mod">
          <ac:chgData name="Breno de Brito Gentile" userId="42a80986-136d-4279-a5b2-753eefd8ef9f" providerId="ADAL" clId="{D1DE260D-FF47-44D9-ACEB-0D3BA3954DB9}" dt="2025-07-16T15:12:45.747" v="1892" actId="1076"/>
          <ac:graphicFrameMkLst>
            <pc:docMk/>
            <pc:sldMk cId="3003504948" sldId="366"/>
            <ac:graphicFrameMk id="8" creationId="{0B82E360-4BC2-30A1-4692-DBD4C8E33723}"/>
          </ac:graphicFrameMkLst>
        </pc:graphicFrameChg>
        <pc:graphicFrameChg chg="del">
          <ac:chgData name="Breno de Brito Gentile" userId="42a80986-136d-4279-a5b2-753eefd8ef9f" providerId="ADAL" clId="{D1DE260D-FF47-44D9-ACEB-0D3BA3954DB9}" dt="2025-07-16T15:12:39.415" v="1889" actId="478"/>
          <ac:graphicFrameMkLst>
            <pc:docMk/>
            <pc:sldMk cId="3003504948" sldId="366"/>
            <ac:graphicFrameMk id="17" creationId="{78E0436D-EAB5-A1C3-901F-68138F764EAE}"/>
          </ac:graphicFrameMkLst>
        </pc:graphicFrameChg>
        <pc:graphicFrameChg chg="add mod">
          <ac:chgData name="Breno de Brito Gentile" userId="42a80986-136d-4279-a5b2-753eefd8ef9f" providerId="ADAL" clId="{D1DE260D-FF47-44D9-ACEB-0D3BA3954DB9}" dt="2025-07-16T15:24:13.667" v="1934"/>
          <ac:graphicFrameMkLst>
            <pc:docMk/>
            <pc:sldMk cId="3003504948" sldId="366"/>
            <ac:graphicFrameMk id="20" creationId="{0A8053C5-C48E-DB1C-8B87-8CF808BBF014}"/>
          </ac:graphicFrameMkLst>
        </pc:graphicFrame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494518143" sldId="366"/>
        </pc:sldMkLst>
      </pc:sldChg>
      <pc:sldChg chg="addSp delSp modSp add mod delAnim modAnim">
        <pc:chgData name="Breno de Brito Gentile" userId="42a80986-136d-4279-a5b2-753eefd8ef9f" providerId="ADAL" clId="{D1DE260D-FF47-44D9-ACEB-0D3BA3954DB9}" dt="2025-07-17T16:19:45.559" v="5747" actId="20577"/>
        <pc:sldMkLst>
          <pc:docMk/>
          <pc:sldMk cId="1417323982" sldId="367"/>
        </pc:sldMkLst>
        <pc:spChg chg="add del mod">
          <ac:chgData name="Breno de Brito Gentile" userId="42a80986-136d-4279-a5b2-753eefd8ef9f" providerId="ADAL" clId="{D1DE260D-FF47-44D9-ACEB-0D3BA3954DB9}" dt="2025-07-16T18:03:14.856" v="3627" actId="478"/>
          <ac:spMkLst>
            <pc:docMk/>
            <pc:sldMk cId="1417323982" sldId="367"/>
            <ac:spMk id="5" creationId="{9281DA09-F762-C41A-E589-F70B4905EA68}"/>
          </ac:spMkLst>
        </pc:spChg>
        <pc:spChg chg="add del">
          <ac:chgData name="Breno de Brito Gentile" userId="42a80986-136d-4279-a5b2-753eefd8ef9f" providerId="ADAL" clId="{D1DE260D-FF47-44D9-ACEB-0D3BA3954DB9}" dt="2025-07-16T17:35:00.530" v="3049" actId="478"/>
          <ac:spMkLst>
            <pc:docMk/>
            <pc:sldMk cId="1417323982" sldId="367"/>
            <ac:spMk id="6" creationId="{2F4BCF73-D047-1041-8D6D-45873D76FD10}"/>
          </ac:spMkLst>
        </pc:spChg>
        <pc:spChg chg="add del mod">
          <ac:chgData name="Breno de Brito Gentile" userId="42a80986-136d-4279-a5b2-753eefd8ef9f" providerId="ADAL" clId="{D1DE260D-FF47-44D9-ACEB-0D3BA3954DB9}" dt="2025-07-16T17:37:20.355" v="3189" actId="11529"/>
          <ac:spMkLst>
            <pc:docMk/>
            <pc:sldMk cId="1417323982" sldId="367"/>
            <ac:spMk id="9" creationId="{6590F792-9530-00C9-337D-CB0C8C407527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15" creationId="{E5D59B92-0B53-4148-FE55-C3F54D8C4EBC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16" creationId="{887F0F69-AAC6-6DB2-07B3-87C5C7A4C78A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18" creationId="{F9A38B32-F617-1761-3236-0BF221A5676C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19" creationId="{7BF8901E-D95A-5569-F362-04F9A8930618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22" creationId="{195493CE-D42A-9E7B-D202-85483BB79B05}"/>
          </ac:spMkLst>
        </pc:spChg>
        <pc:spChg chg="add mod ord">
          <ac:chgData name="Breno de Brito Gentile" userId="42a80986-136d-4279-a5b2-753eefd8ef9f" providerId="ADAL" clId="{D1DE260D-FF47-44D9-ACEB-0D3BA3954DB9}" dt="2025-07-16T17:39:12.444" v="3215" actId="164"/>
          <ac:spMkLst>
            <pc:docMk/>
            <pc:sldMk cId="1417323982" sldId="367"/>
            <ac:spMk id="26" creationId="{2ADAFB6C-8AE4-A303-83D4-44030E7E0B9C}"/>
          </ac:spMkLst>
        </pc:spChg>
        <pc:spChg chg="add mod">
          <ac:chgData name="Breno de Brito Gentile" userId="42a80986-136d-4279-a5b2-753eefd8ef9f" providerId="ADAL" clId="{D1DE260D-FF47-44D9-ACEB-0D3BA3954DB9}" dt="2025-07-16T18:31:42.411" v="3789" actId="1037"/>
          <ac:spMkLst>
            <pc:docMk/>
            <pc:sldMk cId="1417323982" sldId="367"/>
            <ac:spMk id="28" creationId="{19D466F3-E190-DE25-8983-B332D512753D}"/>
          </ac:spMkLst>
        </pc:spChg>
        <pc:spChg chg="mod">
          <ac:chgData name="Breno de Brito Gentile" userId="42a80986-136d-4279-a5b2-753eefd8ef9f" providerId="ADAL" clId="{D1DE260D-FF47-44D9-ACEB-0D3BA3954DB9}" dt="2025-07-16T18:40:40.988" v="4024" actId="20577"/>
          <ac:spMkLst>
            <pc:docMk/>
            <pc:sldMk cId="1417323982" sldId="367"/>
            <ac:spMk id="29" creationId="{A1DE1BB0-4D75-C3F4-D374-D423C3DB4971}"/>
          </ac:spMkLst>
        </pc:spChg>
        <pc:spChg chg="add del mod">
          <ac:chgData name="Breno de Brito Gentile" userId="42a80986-136d-4279-a5b2-753eefd8ef9f" providerId="ADAL" clId="{D1DE260D-FF47-44D9-ACEB-0D3BA3954DB9}" dt="2025-07-16T17:46:17.366" v="3258" actId="478"/>
          <ac:spMkLst>
            <pc:docMk/>
            <pc:sldMk cId="1417323982" sldId="367"/>
            <ac:spMk id="30" creationId="{5930C3A4-ACEE-5B1A-BB60-17298406D3D0}"/>
          </ac:spMkLst>
        </pc:spChg>
        <pc:spChg chg="add mod">
          <ac:chgData name="Breno de Brito Gentile" userId="42a80986-136d-4279-a5b2-753eefd8ef9f" providerId="ADAL" clId="{D1DE260D-FF47-44D9-ACEB-0D3BA3954DB9}" dt="2025-07-16T18:38:07.859" v="3900" actId="20577"/>
          <ac:spMkLst>
            <pc:docMk/>
            <pc:sldMk cId="1417323982" sldId="367"/>
            <ac:spMk id="64" creationId="{4ED14BC1-F9CA-2E7D-42A4-D7BD4B203E2E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65" creationId="{7530DF19-301C-D510-5DC8-508FAB6C6813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66" creationId="{89B153B0-E9F7-FEC3-8C86-19F6D5827DB1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67" creationId="{9F274F4A-AA96-CD06-C494-6BFA746AE53D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68" creationId="{427C5FD6-19D0-F091-C2EE-E7F65D089ED6}"/>
          </ac:spMkLst>
        </pc:spChg>
        <pc:spChg chg="mod">
          <ac:chgData name="Breno de Brito Gentile" userId="42a80986-136d-4279-a5b2-753eefd8ef9f" providerId="ADAL" clId="{D1DE260D-FF47-44D9-ACEB-0D3BA3954DB9}" dt="2025-07-16T18:04:49.104" v="3669" actId="20577"/>
          <ac:spMkLst>
            <pc:docMk/>
            <pc:sldMk cId="1417323982" sldId="367"/>
            <ac:spMk id="69" creationId="{02E8DA2E-E3B1-2706-D5B7-47066BAEE2B9}"/>
          </ac:spMkLst>
        </pc:spChg>
        <pc:spChg chg="del">
          <ac:chgData name="Breno de Brito Gentile" userId="42a80986-136d-4279-a5b2-753eefd8ef9f" providerId="ADAL" clId="{D1DE260D-FF47-44D9-ACEB-0D3BA3954DB9}" dt="2025-07-16T17:29:32.915" v="3016" actId="478"/>
          <ac:spMkLst>
            <pc:docMk/>
            <pc:sldMk cId="1417323982" sldId="367"/>
            <ac:spMk id="72" creationId="{FF68C02E-EB91-2E3D-B2FC-3D6413F6EF0B}"/>
          </ac:spMkLst>
        </pc:spChg>
        <pc:spChg chg="add del mod">
          <ac:chgData name="Breno de Brito Gentile" userId="42a80986-136d-4279-a5b2-753eefd8ef9f" providerId="ADAL" clId="{D1DE260D-FF47-44D9-ACEB-0D3BA3954DB9}" dt="2025-07-16T18:30:41.934" v="3723" actId="478"/>
          <ac:spMkLst>
            <pc:docMk/>
            <pc:sldMk cId="1417323982" sldId="367"/>
            <ac:spMk id="74" creationId="{EE98EADD-6998-C545-9AA5-31435D734D9F}"/>
          </ac:spMkLst>
        </pc:spChg>
        <pc:spChg chg="add mod">
          <ac:chgData name="Breno de Brito Gentile" userId="42a80986-136d-4279-a5b2-753eefd8ef9f" providerId="ADAL" clId="{D1DE260D-FF47-44D9-ACEB-0D3BA3954DB9}" dt="2025-07-16T17:58:44.415" v="3366" actId="571"/>
          <ac:spMkLst>
            <pc:docMk/>
            <pc:sldMk cId="1417323982" sldId="367"/>
            <ac:spMk id="75" creationId="{AA4083EF-0534-5002-2DB0-2BFE80812BEB}"/>
          </ac:spMkLst>
        </pc:spChg>
        <pc:spChg chg="add del mod">
          <ac:chgData name="Breno de Brito Gentile" userId="42a80986-136d-4279-a5b2-753eefd8ef9f" providerId="ADAL" clId="{D1DE260D-FF47-44D9-ACEB-0D3BA3954DB9}" dt="2025-07-16T18:02:35.946" v="3592" actId="478"/>
          <ac:spMkLst>
            <pc:docMk/>
            <pc:sldMk cId="1417323982" sldId="367"/>
            <ac:spMk id="76" creationId="{C2A02798-CFDC-04F3-72A0-64FBA8B4933A}"/>
          </ac:spMkLst>
        </pc:spChg>
        <pc:spChg chg="add del mod">
          <ac:chgData name="Breno de Brito Gentile" userId="42a80986-136d-4279-a5b2-753eefd8ef9f" providerId="ADAL" clId="{D1DE260D-FF47-44D9-ACEB-0D3BA3954DB9}" dt="2025-07-16T18:02:35.946" v="3592" actId="478"/>
          <ac:spMkLst>
            <pc:docMk/>
            <pc:sldMk cId="1417323982" sldId="367"/>
            <ac:spMk id="77" creationId="{9FF6C7AA-5AAD-59F7-39EC-927D74CE3BE2}"/>
          </ac:spMkLst>
        </pc:spChg>
        <pc:spChg chg="add mod">
          <ac:chgData name="Breno de Brito Gentile" userId="42a80986-136d-4279-a5b2-753eefd8ef9f" providerId="ADAL" clId="{D1DE260D-FF47-44D9-ACEB-0D3BA3954DB9}" dt="2025-07-16T17:58:55.133" v="3370" actId="571"/>
          <ac:spMkLst>
            <pc:docMk/>
            <pc:sldMk cId="1417323982" sldId="367"/>
            <ac:spMk id="78" creationId="{9131472F-9217-7AAB-2AE8-64E4105B1569}"/>
          </ac:spMkLst>
        </pc:spChg>
        <pc:spChg chg="add mod">
          <ac:chgData name="Breno de Brito Gentile" userId="42a80986-136d-4279-a5b2-753eefd8ef9f" providerId="ADAL" clId="{D1DE260D-FF47-44D9-ACEB-0D3BA3954DB9}" dt="2025-07-16T17:58:55.133" v="3370" actId="571"/>
          <ac:spMkLst>
            <pc:docMk/>
            <pc:sldMk cId="1417323982" sldId="367"/>
            <ac:spMk id="79" creationId="{B50FBF10-6953-A271-9C5F-60C15D89BDEA}"/>
          </ac:spMkLst>
        </pc:spChg>
        <pc:spChg chg="add mod">
          <ac:chgData name="Breno de Brito Gentile" userId="42a80986-136d-4279-a5b2-753eefd8ef9f" providerId="ADAL" clId="{D1DE260D-FF47-44D9-ACEB-0D3BA3954DB9}" dt="2025-07-16T18:02:42.058" v="3596" actId="571"/>
          <ac:spMkLst>
            <pc:docMk/>
            <pc:sldMk cId="1417323982" sldId="367"/>
            <ac:spMk id="80" creationId="{C970AE60-FDA9-8A27-FC1C-C1717E75F90C}"/>
          </ac:spMkLst>
        </pc:spChg>
        <pc:spChg chg="add mod">
          <ac:chgData name="Breno de Brito Gentile" userId="42a80986-136d-4279-a5b2-753eefd8ef9f" providerId="ADAL" clId="{D1DE260D-FF47-44D9-ACEB-0D3BA3954DB9}" dt="2025-07-16T18:02:42.058" v="3596" actId="571"/>
          <ac:spMkLst>
            <pc:docMk/>
            <pc:sldMk cId="1417323982" sldId="367"/>
            <ac:spMk id="81" creationId="{0B01F10A-113F-836F-2B86-50857278622F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88" creationId="{25CF30C8-5E27-4D32-43BE-A1CFB245E950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89" creationId="{9A7F1BC2-9C71-3270-00C5-5CF47EEF432D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90" creationId="{3B705002-383B-2FA6-C282-5F0C142B0762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93" creationId="{DB3B926A-289F-0BF0-90D6-70C250A5D86A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94" creationId="{A019F76F-C2D4-E675-06B2-9B08291ECCDB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96" creationId="{73503754-CA84-D022-3C8D-2797B22456F0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98" creationId="{4F73E319-8FAB-C3F2-9541-8886D7415A45}"/>
          </ac:spMkLst>
        </pc:spChg>
        <pc:spChg chg="mod">
          <ac:chgData name="Breno de Brito Gentile" userId="42a80986-136d-4279-a5b2-753eefd8ef9f" providerId="ADAL" clId="{D1DE260D-FF47-44D9-ACEB-0D3BA3954DB9}" dt="2025-07-16T18:04:01.954" v="3635" actId="165"/>
          <ac:spMkLst>
            <pc:docMk/>
            <pc:sldMk cId="1417323982" sldId="367"/>
            <ac:spMk id="99" creationId="{211313BB-4193-25ED-1929-04610ACA2033}"/>
          </ac:spMkLst>
        </pc:spChg>
        <pc:spChg chg="mod">
          <ac:chgData name="Breno de Brito Gentile" userId="42a80986-136d-4279-a5b2-753eefd8ef9f" providerId="ADAL" clId="{D1DE260D-FF47-44D9-ACEB-0D3BA3954DB9}" dt="2025-07-16T18:33:35.889" v="3809" actId="21"/>
          <ac:spMkLst>
            <pc:docMk/>
            <pc:sldMk cId="1417323982" sldId="367"/>
            <ac:spMk id="103" creationId="{DEDDDDAC-44E9-61B8-6DD4-803AE3552E38}"/>
          </ac:spMkLst>
        </pc:spChg>
        <pc:spChg chg="mod">
          <ac:chgData name="Breno de Brito Gentile" userId="42a80986-136d-4279-a5b2-753eefd8ef9f" providerId="ADAL" clId="{D1DE260D-FF47-44D9-ACEB-0D3BA3954DB9}" dt="2025-07-16T18:32:03.702" v="3798" actId="207"/>
          <ac:spMkLst>
            <pc:docMk/>
            <pc:sldMk cId="1417323982" sldId="367"/>
            <ac:spMk id="104" creationId="{6D05C47B-5F26-2F14-A212-6E938FB18251}"/>
          </ac:spMkLst>
        </pc:spChg>
        <pc:spChg chg="mod">
          <ac:chgData name="Breno de Brito Gentile" userId="42a80986-136d-4279-a5b2-753eefd8ef9f" providerId="ADAL" clId="{D1DE260D-FF47-44D9-ACEB-0D3BA3954DB9}" dt="2025-07-16T18:32:00.859" v="3797" actId="208"/>
          <ac:spMkLst>
            <pc:docMk/>
            <pc:sldMk cId="1417323982" sldId="367"/>
            <ac:spMk id="105" creationId="{8006ECA3-031E-67F0-6B30-742EE170C049}"/>
          </ac:spMkLst>
        </pc:spChg>
        <pc:spChg chg="mod">
          <ac:chgData name="Breno de Brito Gentile" userId="42a80986-136d-4279-a5b2-753eefd8ef9f" providerId="ADAL" clId="{D1DE260D-FF47-44D9-ACEB-0D3BA3954DB9}" dt="2025-07-16T18:31:55.343" v="3796" actId="208"/>
          <ac:spMkLst>
            <pc:docMk/>
            <pc:sldMk cId="1417323982" sldId="367"/>
            <ac:spMk id="106" creationId="{6A509B2C-E8B3-A929-D6EE-ADDE8A34B441}"/>
          </ac:spMkLst>
        </pc:spChg>
        <pc:spChg chg="mod">
          <ac:chgData name="Breno de Brito Gentile" userId="42a80986-136d-4279-a5b2-753eefd8ef9f" providerId="ADAL" clId="{D1DE260D-FF47-44D9-ACEB-0D3BA3954DB9}" dt="2025-07-16T18:32:33.216" v="3806" actId="207"/>
          <ac:spMkLst>
            <pc:docMk/>
            <pc:sldMk cId="1417323982" sldId="367"/>
            <ac:spMk id="109" creationId="{6050ADDC-A786-2261-EBC0-D456620808AA}"/>
          </ac:spMkLst>
        </pc:spChg>
        <pc:spChg chg="mod">
          <ac:chgData name="Breno de Brito Gentile" userId="42a80986-136d-4279-a5b2-753eefd8ef9f" providerId="ADAL" clId="{D1DE260D-FF47-44D9-ACEB-0D3BA3954DB9}" dt="2025-07-16T18:32:28.588" v="3804" actId="207"/>
          <ac:spMkLst>
            <pc:docMk/>
            <pc:sldMk cId="1417323982" sldId="367"/>
            <ac:spMk id="110" creationId="{458E4715-F4E5-5577-B70D-EE1310F0E546}"/>
          </ac:spMkLst>
        </pc:spChg>
        <pc:spChg chg="mod">
          <ac:chgData name="Breno de Brito Gentile" userId="42a80986-136d-4279-a5b2-753eefd8ef9f" providerId="ADAL" clId="{D1DE260D-FF47-44D9-ACEB-0D3BA3954DB9}" dt="2025-07-16T18:32:25.833" v="3803" actId="208"/>
          <ac:spMkLst>
            <pc:docMk/>
            <pc:sldMk cId="1417323982" sldId="367"/>
            <ac:spMk id="111" creationId="{7B2ED2A5-2F0B-CAF1-2DBA-54B9C997D999}"/>
          </ac:spMkLst>
        </pc:spChg>
        <pc:spChg chg="mod">
          <ac:chgData name="Breno de Brito Gentile" userId="42a80986-136d-4279-a5b2-753eefd8ef9f" providerId="ADAL" clId="{D1DE260D-FF47-44D9-ACEB-0D3BA3954DB9}" dt="2025-07-16T18:32:17.578" v="3802" actId="208"/>
          <ac:spMkLst>
            <pc:docMk/>
            <pc:sldMk cId="1417323982" sldId="367"/>
            <ac:spMk id="112" creationId="{05568559-1C1C-4620-D55D-34ECA94430CC}"/>
          </ac:spMkLst>
        </pc:spChg>
        <pc:spChg chg="add mod">
          <ac:chgData name="Breno de Brito Gentile" userId="42a80986-136d-4279-a5b2-753eefd8ef9f" providerId="ADAL" clId="{D1DE260D-FF47-44D9-ACEB-0D3BA3954DB9}" dt="2025-07-16T18:33:34.651" v="3807"/>
          <ac:spMkLst>
            <pc:docMk/>
            <pc:sldMk cId="1417323982" sldId="367"/>
            <ac:spMk id="113" creationId="{579A63D6-50E1-7F84-2D2B-849F16668A75}"/>
          </ac:spMkLst>
        </pc:spChg>
        <pc:spChg chg="add del">
          <ac:chgData name="Breno de Brito Gentile" userId="42a80986-136d-4279-a5b2-753eefd8ef9f" providerId="ADAL" clId="{D1DE260D-FF47-44D9-ACEB-0D3BA3954DB9}" dt="2025-07-16T18:36:21.128" v="3847" actId="22"/>
          <ac:spMkLst>
            <pc:docMk/>
            <pc:sldMk cId="1417323982" sldId="367"/>
            <ac:spMk id="115" creationId="{FDC0B1CD-245A-6839-A20B-55DFB3C264B8}"/>
          </ac:spMkLst>
        </pc:spChg>
        <pc:spChg chg="add mod">
          <ac:chgData name="Breno de Brito Gentile" userId="42a80986-136d-4279-a5b2-753eefd8ef9f" providerId="ADAL" clId="{D1DE260D-FF47-44D9-ACEB-0D3BA3954DB9}" dt="2025-07-17T16:19:45.559" v="5747" actId="20577"/>
          <ac:spMkLst>
            <pc:docMk/>
            <pc:sldMk cId="1417323982" sldId="367"/>
            <ac:spMk id="117" creationId="{17B3FD32-3CB7-D6D6-8DCD-911E2A0EB857}"/>
          </ac:spMkLst>
        </pc:spChg>
        <pc:spChg chg="add mod">
          <ac:chgData name="Breno de Brito Gentile" userId="42a80986-136d-4279-a5b2-753eefd8ef9f" providerId="ADAL" clId="{D1DE260D-FF47-44D9-ACEB-0D3BA3954DB9}" dt="2025-07-16T18:39:09.998" v="3945" actId="14100"/>
          <ac:spMkLst>
            <pc:docMk/>
            <pc:sldMk cId="1417323982" sldId="367"/>
            <ac:spMk id="118" creationId="{DE3CE0FA-867C-9250-B0D2-FF521A6357B1}"/>
          </ac:spMkLst>
        </pc:spChg>
        <pc:spChg chg="add mod">
          <ac:chgData name="Breno de Brito Gentile" userId="42a80986-136d-4279-a5b2-753eefd8ef9f" providerId="ADAL" clId="{D1DE260D-FF47-44D9-ACEB-0D3BA3954DB9}" dt="2025-07-16T18:39:12.813" v="3946" actId="14100"/>
          <ac:spMkLst>
            <pc:docMk/>
            <pc:sldMk cId="1417323982" sldId="367"/>
            <ac:spMk id="119" creationId="{B1427347-4BEC-C9D4-64D3-7F8EEADB83B3}"/>
          </ac:spMkLst>
        </pc:spChg>
        <pc:spChg chg="add mod">
          <ac:chgData name="Breno de Brito Gentile" userId="42a80986-136d-4279-a5b2-753eefd8ef9f" providerId="ADAL" clId="{D1DE260D-FF47-44D9-ACEB-0D3BA3954DB9}" dt="2025-07-16T18:39:59.829" v="3997" actId="1076"/>
          <ac:spMkLst>
            <pc:docMk/>
            <pc:sldMk cId="1417323982" sldId="367"/>
            <ac:spMk id="120" creationId="{8E838B12-D2E8-B1FB-FAE2-C2DF0C0DBB42}"/>
          </ac:spMkLst>
        </pc:spChg>
        <pc:grpChg chg="add del mod">
          <ac:chgData name="Breno de Brito Gentile" userId="42a80986-136d-4279-a5b2-753eefd8ef9f" providerId="ADAL" clId="{D1DE260D-FF47-44D9-ACEB-0D3BA3954DB9}" dt="2025-07-16T18:45:28.418" v="4052" actId="478"/>
          <ac:grpSpMkLst>
            <pc:docMk/>
            <pc:sldMk cId="1417323982" sldId="367"/>
            <ac:grpSpMk id="27" creationId="{506B9DBC-05EC-86D8-1E67-E67855A66DF1}"/>
          </ac:grpSpMkLst>
        </pc:grpChg>
        <pc:grpChg chg="mod">
          <ac:chgData name="Breno de Brito Gentile" userId="42a80986-136d-4279-a5b2-753eefd8ef9f" providerId="ADAL" clId="{D1DE260D-FF47-44D9-ACEB-0D3BA3954DB9}" dt="2025-07-16T18:03:54.004" v="3632" actId="1076"/>
          <ac:grpSpMkLst>
            <pc:docMk/>
            <pc:sldMk cId="1417323982" sldId="367"/>
            <ac:grpSpMk id="82" creationId="{385B1B29-C6A0-D47B-0AF5-CD3099392A67}"/>
          </ac:grpSpMkLst>
        </pc:grpChg>
        <pc:grpChg chg="mod">
          <ac:chgData name="Breno de Brito Gentile" userId="42a80986-136d-4279-a5b2-753eefd8ef9f" providerId="ADAL" clId="{D1DE260D-FF47-44D9-ACEB-0D3BA3954DB9}" dt="2025-07-16T18:06:56.589" v="3707" actId="552"/>
          <ac:grpSpMkLst>
            <pc:docMk/>
            <pc:sldMk cId="1417323982" sldId="367"/>
            <ac:grpSpMk id="83" creationId="{9306CCD0-5FE0-B86B-6729-F03AEE809A69}"/>
          </ac:grpSpMkLst>
        </pc:grpChg>
        <pc:grpChg chg="del">
          <ac:chgData name="Breno de Brito Gentile" userId="42a80986-136d-4279-a5b2-753eefd8ef9f" providerId="ADAL" clId="{D1DE260D-FF47-44D9-ACEB-0D3BA3954DB9}" dt="2025-07-16T18:06:48.227" v="3704" actId="478"/>
          <ac:grpSpMkLst>
            <pc:docMk/>
            <pc:sldMk cId="1417323982" sldId="367"/>
            <ac:grpSpMk id="84" creationId="{B6152EF7-4712-20E7-8E35-8048442A7CC9}"/>
          </ac:grpSpMkLst>
        </pc:grpChg>
        <pc:grpChg chg="del">
          <ac:chgData name="Breno de Brito Gentile" userId="42a80986-136d-4279-a5b2-753eefd8ef9f" providerId="ADAL" clId="{D1DE260D-FF47-44D9-ACEB-0D3BA3954DB9}" dt="2025-07-16T18:21:29.107" v="3722" actId="478"/>
          <ac:grpSpMkLst>
            <pc:docMk/>
            <pc:sldMk cId="1417323982" sldId="367"/>
            <ac:grpSpMk id="85" creationId="{8BB14F91-F4FE-4194-8F63-09990E731F6F}"/>
          </ac:grpSpMkLst>
        </pc:grpChg>
        <pc:grpChg chg="del">
          <ac:chgData name="Breno de Brito Gentile" userId="42a80986-136d-4279-a5b2-753eefd8ef9f" providerId="ADAL" clId="{D1DE260D-FF47-44D9-ACEB-0D3BA3954DB9}" dt="2025-07-16T18:21:29.107" v="3722" actId="478"/>
          <ac:grpSpMkLst>
            <pc:docMk/>
            <pc:sldMk cId="1417323982" sldId="367"/>
            <ac:grpSpMk id="86" creationId="{4241AF8B-CB01-120D-01C4-97EC199E2F04}"/>
          </ac:grpSpMkLst>
        </pc:grpChg>
        <pc:grpChg chg="add mod">
          <ac:chgData name="Breno de Brito Gentile" userId="42a80986-136d-4279-a5b2-753eefd8ef9f" providerId="ADAL" clId="{D1DE260D-FF47-44D9-ACEB-0D3BA3954DB9}" dt="2025-07-16T18:06:56.589" v="3707" actId="552"/>
          <ac:grpSpMkLst>
            <pc:docMk/>
            <pc:sldMk cId="1417323982" sldId="367"/>
            <ac:grpSpMk id="107" creationId="{3B5325CA-D29C-C71B-1BD7-4F7CD3B3D869}"/>
          </ac:grpSpMkLst>
        </pc:grpChg>
        <pc:grpChg chg="mod">
          <ac:chgData name="Breno de Brito Gentile" userId="42a80986-136d-4279-a5b2-753eefd8ef9f" providerId="ADAL" clId="{D1DE260D-FF47-44D9-ACEB-0D3BA3954DB9}" dt="2025-07-16T18:06:51.008" v="3705"/>
          <ac:grpSpMkLst>
            <pc:docMk/>
            <pc:sldMk cId="1417323982" sldId="367"/>
            <ac:grpSpMk id="108" creationId="{7E789D9C-1833-8EF6-27C2-E70E6332544C}"/>
          </ac:grpSpMkLst>
        </pc:grpChg>
        <pc:graphicFrameChg chg="add del mod">
          <ac:chgData name="Breno de Brito Gentile" userId="42a80986-136d-4279-a5b2-753eefd8ef9f" providerId="ADAL" clId="{D1DE260D-FF47-44D9-ACEB-0D3BA3954DB9}" dt="2025-07-16T18:03:14.856" v="3627" actId="478"/>
          <ac:graphicFrameMkLst>
            <pc:docMk/>
            <pc:sldMk cId="1417323982" sldId="367"/>
            <ac:graphicFrameMk id="3" creationId="{CFB7B291-929F-A764-B035-A96F10CFEBA2}"/>
          </ac:graphicFrameMkLst>
        </pc:graphicFrameChg>
        <pc:picChg chg="add mod ord">
          <ac:chgData name="Breno de Brito Gentile" userId="42a80986-136d-4279-a5b2-753eefd8ef9f" providerId="ADAL" clId="{D1DE260D-FF47-44D9-ACEB-0D3BA3954DB9}" dt="2025-07-16T17:39:12.444" v="3215" actId="164"/>
          <ac:picMkLst>
            <pc:docMk/>
            <pc:sldMk cId="1417323982" sldId="367"/>
            <ac:picMk id="20" creationId="{BC47C573-244B-C269-A542-64D57262F857}"/>
          </ac:picMkLst>
        </pc:picChg>
        <pc:picChg chg="add del mod">
          <ac:chgData name="Breno de Brito Gentile" userId="42a80986-136d-4279-a5b2-753eefd8ef9f" providerId="ADAL" clId="{D1DE260D-FF47-44D9-ACEB-0D3BA3954DB9}" dt="2025-07-16T20:20:10.605" v="5467" actId="1037"/>
          <ac:picMkLst>
            <pc:docMk/>
            <pc:sldMk cId="1417323982" sldId="367"/>
            <ac:picMk id="122" creationId="{16E7CFF9-31AF-B1BA-8347-32996C0E0ABE}"/>
          </ac:picMkLst>
        </pc:picChg>
        <pc:picChg chg="add mod">
          <ac:chgData name="Breno de Brito Gentile" userId="42a80986-136d-4279-a5b2-753eefd8ef9f" providerId="ADAL" clId="{D1DE260D-FF47-44D9-ACEB-0D3BA3954DB9}" dt="2025-07-16T20:20:10.605" v="5467" actId="1037"/>
          <ac:picMkLst>
            <pc:docMk/>
            <pc:sldMk cId="1417323982" sldId="367"/>
            <ac:picMk id="123" creationId="{1ABD241E-EB87-158B-EA4E-79E4DB74EF11}"/>
          </ac:picMkLst>
        </pc:picChg>
        <pc:cxnChg chg="add del mod">
          <ac:chgData name="Breno de Brito Gentile" userId="42a80986-136d-4279-a5b2-753eefd8ef9f" providerId="ADAL" clId="{D1DE260D-FF47-44D9-ACEB-0D3BA3954DB9}" dt="2025-07-16T17:37:43.741" v="3194" actId="208"/>
          <ac:cxnSpMkLst>
            <pc:docMk/>
            <pc:sldMk cId="1417323982" sldId="367"/>
            <ac:cxnSpMk id="8" creationId="{EAF78286-E078-E83F-0574-A9B0F3134FF3}"/>
          </ac:cxnSpMkLst>
        </pc:cxnChg>
      </pc:sldChg>
      <pc:sldChg chg="addSp delSp modSp add del mod">
        <pc:chgData name="Breno de Brito Gentile" userId="42a80986-136d-4279-a5b2-753eefd8ef9f" providerId="ADAL" clId="{D1DE260D-FF47-44D9-ACEB-0D3BA3954DB9}" dt="2025-07-17T18:12:19.785" v="7435" actId="47"/>
        <pc:sldMkLst>
          <pc:docMk/>
          <pc:sldMk cId="137599142" sldId="368"/>
        </pc:sldMkLst>
        <pc:spChg chg="del">
          <ac:chgData name="Breno de Brito Gentile" userId="42a80986-136d-4279-a5b2-753eefd8ef9f" providerId="ADAL" clId="{D1DE260D-FF47-44D9-ACEB-0D3BA3954DB9}" dt="2025-07-16T18:41:32.147" v="4026" actId="478"/>
          <ac:spMkLst>
            <pc:docMk/>
            <pc:sldMk cId="137599142" sldId="368"/>
            <ac:spMk id="28" creationId="{D085EEA3-D6DC-B997-A299-618173CFD618}"/>
          </ac:spMkLst>
        </pc:spChg>
        <pc:spChg chg="del">
          <ac:chgData name="Breno de Brito Gentile" userId="42a80986-136d-4279-a5b2-753eefd8ef9f" providerId="ADAL" clId="{D1DE260D-FF47-44D9-ACEB-0D3BA3954DB9}" dt="2025-07-16T18:41:32.147" v="4026" actId="478"/>
          <ac:spMkLst>
            <pc:docMk/>
            <pc:sldMk cId="137599142" sldId="368"/>
            <ac:spMk id="64" creationId="{434E29C2-AEFC-AA2B-0A97-AED23CBF9812}"/>
          </ac:spMkLst>
        </pc:spChg>
        <pc:spChg chg="del">
          <ac:chgData name="Breno de Brito Gentile" userId="42a80986-136d-4279-a5b2-753eefd8ef9f" providerId="ADAL" clId="{D1DE260D-FF47-44D9-ACEB-0D3BA3954DB9}" dt="2025-07-16T18:41:32.147" v="4026" actId="478"/>
          <ac:spMkLst>
            <pc:docMk/>
            <pc:sldMk cId="137599142" sldId="368"/>
            <ac:spMk id="69" creationId="{1105B0DB-D399-39B5-2DEA-BE50467BD20F}"/>
          </ac:spMkLst>
        </pc:spChg>
        <pc:spChg chg="del">
          <ac:chgData name="Breno de Brito Gentile" userId="42a80986-136d-4279-a5b2-753eefd8ef9f" providerId="ADAL" clId="{D1DE260D-FF47-44D9-ACEB-0D3BA3954DB9}" dt="2025-07-16T18:41:32.147" v="4026" actId="478"/>
          <ac:spMkLst>
            <pc:docMk/>
            <pc:sldMk cId="137599142" sldId="368"/>
            <ac:spMk id="117" creationId="{938F9A46-2F10-0C97-399A-F846FC1C054C}"/>
          </ac:spMkLst>
        </pc:spChg>
        <pc:spChg chg="del">
          <ac:chgData name="Breno de Brito Gentile" userId="42a80986-136d-4279-a5b2-753eefd8ef9f" providerId="ADAL" clId="{D1DE260D-FF47-44D9-ACEB-0D3BA3954DB9}" dt="2025-07-16T18:41:32.147" v="4026" actId="478"/>
          <ac:spMkLst>
            <pc:docMk/>
            <pc:sldMk cId="137599142" sldId="368"/>
            <ac:spMk id="118" creationId="{F77C578B-D6B0-D3EB-8B1B-4CAE6F18BEC1}"/>
          </ac:spMkLst>
        </pc:spChg>
        <pc:spChg chg="del">
          <ac:chgData name="Breno de Brito Gentile" userId="42a80986-136d-4279-a5b2-753eefd8ef9f" providerId="ADAL" clId="{D1DE260D-FF47-44D9-ACEB-0D3BA3954DB9}" dt="2025-07-16T18:41:32.147" v="4026" actId="478"/>
          <ac:spMkLst>
            <pc:docMk/>
            <pc:sldMk cId="137599142" sldId="368"/>
            <ac:spMk id="119" creationId="{A5E920C2-C55A-FA58-52A3-B69095441C17}"/>
          </ac:spMkLst>
        </pc:spChg>
        <pc:spChg chg="del">
          <ac:chgData name="Breno de Brito Gentile" userId="42a80986-136d-4279-a5b2-753eefd8ef9f" providerId="ADAL" clId="{D1DE260D-FF47-44D9-ACEB-0D3BA3954DB9}" dt="2025-07-16T18:41:34.048" v="4027" actId="478"/>
          <ac:spMkLst>
            <pc:docMk/>
            <pc:sldMk cId="137599142" sldId="368"/>
            <ac:spMk id="120" creationId="{6A01C5C4-FE54-F61F-01EE-D032593F8F56}"/>
          </ac:spMkLst>
        </pc:spChg>
        <pc:grpChg chg="mod">
          <ac:chgData name="Breno de Brito Gentile" userId="42a80986-136d-4279-a5b2-753eefd8ef9f" providerId="ADAL" clId="{D1DE260D-FF47-44D9-ACEB-0D3BA3954DB9}" dt="2025-07-16T18:41:43.616" v="4028" actId="1076"/>
          <ac:grpSpMkLst>
            <pc:docMk/>
            <pc:sldMk cId="137599142" sldId="368"/>
            <ac:grpSpMk id="27" creationId="{8C9E4334-B124-25CD-C175-4A42CC1F4E6C}"/>
          </ac:grpSpMkLst>
        </pc:grpChg>
        <pc:grpChg chg="del">
          <ac:chgData name="Breno de Brito Gentile" userId="42a80986-136d-4279-a5b2-753eefd8ef9f" providerId="ADAL" clId="{D1DE260D-FF47-44D9-ACEB-0D3BA3954DB9}" dt="2025-07-16T18:41:32.147" v="4026" actId="478"/>
          <ac:grpSpMkLst>
            <pc:docMk/>
            <pc:sldMk cId="137599142" sldId="368"/>
            <ac:grpSpMk id="83" creationId="{87AFFB32-37B3-F2A0-D158-DCB0DA821628}"/>
          </ac:grpSpMkLst>
        </pc:grpChg>
        <pc:grpChg chg="del">
          <ac:chgData name="Breno de Brito Gentile" userId="42a80986-136d-4279-a5b2-753eefd8ef9f" providerId="ADAL" clId="{D1DE260D-FF47-44D9-ACEB-0D3BA3954DB9}" dt="2025-07-16T18:41:32.147" v="4026" actId="478"/>
          <ac:grpSpMkLst>
            <pc:docMk/>
            <pc:sldMk cId="137599142" sldId="368"/>
            <ac:grpSpMk id="107" creationId="{DB06CE51-A65D-6BC6-4BDB-EFD073582A10}"/>
          </ac:grpSpMkLst>
        </pc:grpChg>
        <pc:cxnChg chg="add mod">
          <ac:chgData name="Breno de Brito Gentile" userId="42a80986-136d-4279-a5b2-753eefd8ef9f" providerId="ADAL" clId="{D1DE260D-FF47-44D9-ACEB-0D3BA3954DB9}" dt="2025-07-16T18:42:01.428" v="4032" actId="14100"/>
          <ac:cxnSpMkLst>
            <pc:docMk/>
            <pc:sldMk cId="137599142" sldId="368"/>
            <ac:cxnSpMk id="4" creationId="{38AE0F29-1021-E024-9181-9067D74ADAFB}"/>
          </ac:cxnSpMkLst>
        </pc:cxnChg>
        <pc:cxnChg chg="del">
          <ac:chgData name="Breno de Brito Gentile" userId="42a80986-136d-4279-a5b2-753eefd8ef9f" providerId="ADAL" clId="{D1DE260D-FF47-44D9-ACEB-0D3BA3954DB9}" dt="2025-07-16T18:41:32.147" v="4026" actId="478"/>
          <ac:cxnSpMkLst>
            <pc:docMk/>
            <pc:sldMk cId="137599142" sldId="368"/>
            <ac:cxnSpMk id="8" creationId="{05A13CDF-DA63-F501-75FF-275A1E8366A0}"/>
          </ac:cxnSpMkLst>
        </pc:cxn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198126470" sldId="369"/>
        </pc:sldMkLst>
      </pc:sldChg>
      <pc:sldChg chg="addSp delSp modSp add mod">
        <pc:chgData name="Breno de Brito Gentile" userId="42a80986-136d-4279-a5b2-753eefd8ef9f" providerId="ADAL" clId="{D1DE260D-FF47-44D9-ACEB-0D3BA3954DB9}" dt="2025-07-16T20:08:43.610" v="5413" actId="1036"/>
        <pc:sldMkLst>
          <pc:docMk/>
          <pc:sldMk cId="1285690614" sldId="369"/>
        </pc:sldMkLst>
        <pc:spChg chg="mod topLvl">
          <ac:chgData name="Breno de Brito Gentile" userId="42a80986-136d-4279-a5b2-753eefd8ef9f" providerId="ADAL" clId="{D1DE260D-FF47-44D9-ACEB-0D3BA3954DB9}" dt="2025-07-16T18:45:09.162" v="4051" actId="164"/>
          <ac:spMkLst>
            <pc:docMk/>
            <pc:sldMk cId="1285690614" sldId="369"/>
            <ac:spMk id="5" creationId="{B87B444D-4188-F41D-0BEE-F4552F13DB40}"/>
          </ac:spMkLst>
        </pc:spChg>
        <pc:spChg chg="add mod">
          <ac:chgData name="Breno de Brito Gentile" userId="42a80986-136d-4279-a5b2-753eefd8ef9f" providerId="ADAL" clId="{D1DE260D-FF47-44D9-ACEB-0D3BA3954DB9}" dt="2025-07-16T19:10:50.239" v="4542" actId="1037"/>
          <ac:spMkLst>
            <pc:docMk/>
            <pc:sldMk cId="1285690614" sldId="369"/>
            <ac:spMk id="10" creationId="{2FD1D050-60F0-696D-0792-277A2C4A106F}"/>
          </ac:spMkLst>
        </pc:spChg>
        <pc:spChg chg="add del">
          <ac:chgData name="Breno de Brito Gentile" userId="42a80986-136d-4279-a5b2-753eefd8ef9f" providerId="ADAL" clId="{D1DE260D-FF47-44D9-ACEB-0D3BA3954DB9}" dt="2025-07-16T18:48:20.406" v="4101" actId="22"/>
          <ac:spMkLst>
            <pc:docMk/>
            <pc:sldMk cId="1285690614" sldId="369"/>
            <ac:spMk id="12" creationId="{3E16C538-DEBC-2943-14E2-501B8C5C8ABA}"/>
          </ac:spMkLst>
        </pc:spChg>
        <pc:spChg chg="add mod">
          <ac:chgData name="Breno de Brito Gentile" userId="42a80986-136d-4279-a5b2-753eefd8ef9f" providerId="ADAL" clId="{D1DE260D-FF47-44D9-ACEB-0D3BA3954DB9}" dt="2025-07-16T20:08:41.786" v="5401" actId="164"/>
          <ac:spMkLst>
            <pc:docMk/>
            <pc:sldMk cId="1285690614" sldId="369"/>
            <ac:spMk id="14" creationId="{A14A4A3C-5BC6-4D8C-6B02-5AF2FEEAA62A}"/>
          </ac:spMkLst>
        </pc:spChg>
        <pc:spChg chg="add">
          <ac:chgData name="Breno de Brito Gentile" userId="42a80986-136d-4279-a5b2-753eefd8ef9f" providerId="ADAL" clId="{D1DE260D-FF47-44D9-ACEB-0D3BA3954DB9}" dt="2025-07-16T18:51:12.976" v="4151"/>
          <ac:spMkLst>
            <pc:docMk/>
            <pc:sldMk cId="1285690614" sldId="369"/>
            <ac:spMk id="15" creationId="{381B8122-547C-D70F-0558-F49079F7942A}"/>
          </ac:spMkLst>
        </pc:spChg>
        <pc:spChg chg="add mod">
          <ac:chgData name="Breno de Brito Gentile" userId="42a80986-136d-4279-a5b2-753eefd8ef9f" providerId="ADAL" clId="{D1DE260D-FF47-44D9-ACEB-0D3BA3954DB9}" dt="2025-07-16T20:08:41.786" v="5401" actId="164"/>
          <ac:spMkLst>
            <pc:docMk/>
            <pc:sldMk cId="1285690614" sldId="369"/>
            <ac:spMk id="16" creationId="{F7B46B4D-84B3-6C01-8DED-F99AB3E5DC39}"/>
          </ac:spMkLst>
        </pc:spChg>
        <pc:spChg chg="add del mod">
          <ac:chgData name="Breno de Brito Gentile" userId="42a80986-136d-4279-a5b2-753eefd8ef9f" providerId="ADAL" clId="{D1DE260D-FF47-44D9-ACEB-0D3BA3954DB9}" dt="2025-07-16T19:32:52.102" v="5214" actId="478"/>
          <ac:spMkLst>
            <pc:docMk/>
            <pc:sldMk cId="1285690614" sldId="369"/>
            <ac:spMk id="19" creationId="{864B535C-AA47-F44A-EC07-23644193E31B}"/>
          </ac:spMkLst>
        </pc:spChg>
        <pc:spChg chg="add mod topLvl">
          <ac:chgData name="Breno de Brito Gentile" userId="42a80986-136d-4279-a5b2-753eefd8ef9f" providerId="ADAL" clId="{D1DE260D-FF47-44D9-ACEB-0D3BA3954DB9}" dt="2025-07-16T19:22:30.911" v="4728" actId="1037"/>
          <ac:spMkLst>
            <pc:docMk/>
            <pc:sldMk cId="1285690614" sldId="369"/>
            <ac:spMk id="23" creationId="{95B8BCCE-908B-1AF8-2D49-AE8FA358A76A}"/>
          </ac:spMkLst>
        </pc:spChg>
        <pc:spChg chg="mod">
          <ac:chgData name="Breno de Brito Gentile" userId="42a80986-136d-4279-a5b2-753eefd8ef9f" providerId="ADAL" clId="{D1DE260D-FF47-44D9-ACEB-0D3BA3954DB9}" dt="2025-07-16T19:16:38.963" v="4662" actId="164"/>
          <ac:spMkLst>
            <pc:docMk/>
            <pc:sldMk cId="1285690614" sldId="369"/>
            <ac:spMk id="25" creationId="{7D72EB48-7FDD-E651-0C19-DE38EC7A29CE}"/>
          </ac:spMkLst>
        </pc:spChg>
        <pc:spChg chg="del mod">
          <ac:chgData name="Breno de Brito Gentile" userId="42a80986-136d-4279-a5b2-753eefd8ef9f" providerId="ADAL" clId="{D1DE260D-FF47-44D9-ACEB-0D3BA3954DB9}" dt="2025-07-16T19:13:48.474" v="4576" actId="478"/>
          <ac:spMkLst>
            <pc:docMk/>
            <pc:sldMk cId="1285690614" sldId="369"/>
            <ac:spMk id="28" creationId="{A11CC7D5-5EBD-ADF7-3004-4D6BCF7EDB8C}"/>
          </ac:spMkLst>
        </pc:spChg>
        <pc:spChg chg="mod">
          <ac:chgData name="Breno de Brito Gentile" userId="42a80986-136d-4279-a5b2-753eefd8ef9f" providerId="ADAL" clId="{D1DE260D-FF47-44D9-ACEB-0D3BA3954DB9}" dt="2025-07-16T19:25:24.671" v="4943" actId="20577"/>
          <ac:spMkLst>
            <pc:docMk/>
            <pc:sldMk cId="1285690614" sldId="369"/>
            <ac:spMk id="29" creationId="{A85B8527-4F00-4FB6-7F13-927795E9BF43}"/>
          </ac:spMkLst>
        </pc:spChg>
        <pc:spChg chg="add mod topLvl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30" creationId="{E45A2122-AEE1-316B-FEE2-706C015E57D2}"/>
          </ac:spMkLst>
        </pc:spChg>
        <pc:spChg chg="add mod topLvl">
          <ac:chgData name="Breno de Brito Gentile" userId="42a80986-136d-4279-a5b2-753eefd8ef9f" providerId="ADAL" clId="{D1DE260D-FF47-44D9-ACEB-0D3BA3954DB9}" dt="2025-07-16T19:22:24.793" v="4714" actId="165"/>
          <ac:spMkLst>
            <pc:docMk/>
            <pc:sldMk cId="1285690614" sldId="369"/>
            <ac:spMk id="31" creationId="{B8878F33-BD3C-DA37-6153-31F754FC3F23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32" creationId="{708AA8F6-8703-5612-A3C3-AC1996402F61}"/>
          </ac:spMkLst>
        </pc:spChg>
        <pc:spChg chg="add mod topLvl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33" creationId="{9BAA7F13-D4B8-A5FE-188A-5F52819E6065}"/>
          </ac:spMkLst>
        </pc:spChg>
        <pc:spChg chg="del mod">
          <ac:chgData name="Breno de Brito Gentile" userId="42a80986-136d-4279-a5b2-753eefd8ef9f" providerId="ADAL" clId="{D1DE260D-FF47-44D9-ACEB-0D3BA3954DB9}" dt="2025-07-16T19:32:53.626" v="5215" actId="478"/>
          <ac:spMkLst>
            <pc:docMk/>
            <pc:sldMk cId="1285690614" sldId="369"/>
            <ac:spMk id="35" creationId="{952A2C93-398D-EF05-965E-7173CC52D0DD}"/>
          </ac:spMkLst>
        </pc:spChg>
        <pc:spChg chg="mod topLvl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36" creationId="{121C9FF9-4865-93B6-380A-3E63A657D5D8}"/>
          </ac:spMkLst>
        </pc:spChg>
        <pc:spChg chg="add mod topLvl">
          <ac:chgData name="Breno de Brito Gentile" userId="42a80986-136d-4279-a5b2-753eefd8ef9f" providerId="ADAL" clId="{D1DE260D-FF47-44D9-ACEB-0D3BA3954DB9}" dt="2025-07-16T19:22:24.793" v="4714" actId="165"/>
          <ac:spMkLst>
            <pc:docMk/>
            <pc:sldMk cId="1285690614" sldId="369"/>
            <ac:spMk id="37" creationId="{F09C2D4D-2BE5-EFBD-964E-028069A9ECE9}"/>
          </ac:spMkLst>
        </pc:spChg>
        <pc:spChg chg="del mod">
          <ac:chgData name="Breno de Brito Gentile" userId="42a80986-136d-4279-a5b2-753eefd8ef9f" providerId="ADAL" clId="{D1DE260D-FF47-44D9-ACEB-0D3BA3954DB9}" dt="2025-07-16T19:23:25.542" v="4754" actId="478"/>
          <ac:spMkLst>
            <pc:docMk/>
            <pc:sldMk cId="1285690614" sldId="369"/>
            <ac:spMk id="40" creationId="{BB530DE0-85C9-3708-1CC5-67D6A43ADA93}"/>
          </ac:spMkLst>
        </pc:spChg>
        <pc:spChg chg="mod topLvl">
          <ac:chgData name="Breno de Brito Gentile" userId="42a80986-136d-4279-a5b2-753eefd8ef9f" providerId="ADAL" clId="{D1DE260D-FF47-44D9-ACEB-0D3BA3954DB9}" dt="2025-07-16T19:32:19.567" v="5211" actId="555"/>
          <ac:spMkLst>
            <pc:docMk/>
            <pc:sldMk cId="1285690614" sldId="369"/>
            <ac:spMk id="41" creationId="{2E1BD473-DC49-38A1-FA11-D571079B1E01}"/>
          </ac:spMkLst>
        </pc:spChg>
        <pc:spChg chg="mod topLvl">
          <ac:chgData name="Breno de Brito Gentile" userId="42a80986-136d-4279-a5b2-753eefd8ef9f" providerId="ADAL" clId="{D1DE260D-FF47-44D9-ACEB-0D3BA3954DB9}" dt="2025-07-16T19:26:32.302" v="5000" actId="552"/>
          <ac:spMkLst>
            <pc:docMk/>
            <pc:sldMk cId="1285690614" sldId="369"/>
            <ac:spMk id="42" creationId="{8566B07D-D4D9-2670-FAD0-17978B5174B5}"/>
          </ac:spMkLst>
        </pc:spChg>
        <pc:spChg chg="mod">
          <ac:chgData name="Breno de Brito Gentile" userId="42a80986-136d-4279-a5b2-753eefd8ef9f" providerId="ADAL" clId="{D1DE260D-FF47-44D9-ACEB-0D3BA3954DB9}" dt="2025-07-16T19:32:19.567" v="5211" actId="555"/>
          <ac:spMkLst>
            <pc:docMk/>
            <pc:sldMk cId="1285690614" sldId="369"/>
            <ac:spMk id="43" creationId="{79A83263-10E8-7E08-6F6E-9AE6CB0A5F1C}"/>
          </ac:spMkLst>
        </pc:spChg>
        <pc:spChg chg="mod">
          <ac:chgData name="Breno de Brito Gentile" userId="42a80986-136d-4279-a5b2-753eefd8ef9f" providerId="ADAL" clId="{D1DE260D-FF47-44D9-ACEB-0D3BA3954DB9}" dt="2025-07-16T19:32:19.567" v="5211" actId="555"/>
          <ac:spMkLst>
            <pc:docMk/>
            <pc:sldMk cId="1285690614" sldId="369"/>
            <ac:spMk id="44" creationId="{F2F623E9-9B06-FA93-3A8B-46D439006795}"/>
          </ac:spMkLst>
        </pc:spChg>
        <pc:spChg chg="mod topLvl">
          <ac:chgData name="Breno de Brito Gentile" userId="42a80986-136d-4279-a5b2-753eefd8ef9f" providerId="ADAL" clId="{D1DE260D-FF47-44D9-ACEB-0D3BA3954DB9}" dt="2025-07-16T19:25:32.580" v="4963" actId="20577"/>
          <ac:spMkLst>
            <pc:docMk/>
            <pc:sldMk cId="1285690614" sldId="369"/>
            <ac:spMk id="45" creationId="{9A9BF837-8FD3-4F74-925D-6B49F1E5243A}"/>
          </ac:spMkLst>
        </pc:spChg>
        <pc:spChg chg="mod topLvl">
          <ac:chgData name="Breno de Brito Gentile" userId="42a80986-136d-4279-a5b2-753eefd8ef9f" providerId="ADAL" clId="{D1DE260D-FF47-44D9-ACEB-0D3BA3954DB9}" dt="2025-07-16T19:22:43.359" v="4753" actId="1038"/>
          <ac:spMkLst>
            <pc:docMk/>
            <pc:sldMk cId="1285690614" sldId="369"/>
            <ac:spMk id="46" creationId="{82B03FE6-355F-C0AA-8056-51980C31CC1A}"/>
          </ac:spMkLst>
        </pc:spChg>
        <pc:spChg chg="mod">
          <ac:chgData name="Breno de Brito Gentile" userId="42a80986-136d-4279-a5b2-753eefd8ef9f" providerId="ADAL" clId="{D1DE260D-FF47-44D9-ACEB-0D3BA3954DB9}" dt="2025-07-16T19:26:02.802" v="4967" actId="552"/>
          <ac:spMkLst>
            <pc:docMk/>
            <pc:sldMk cId="1285690614" sldId="369"/>
            <ac:spMk id="47" creationId="{6823AB54-C7DA-7FA7-36D6-8DA501A58701}"/>
          </ac:spMkLst>
        </pc:spChg>
        <pc:spChg chg="add mod">
          <ac:chgData name="Breno de Brito Gentile" userId="42a80986-136d-4279-a5b2-753eefd8ef9f" providerId="ADAL" clId="{D1DE260D-FF47-44D9-ACEB-0D3BA3954DB9}" dt="2025-07-16T19:25:36.782" v="4964" actId="1076"/>
          <ac:spMkLst>
            <pc:docMk/>
            <pc:sldMk cId="1285690614" sldId="369"/>
            <ac:spMk id="48" creationId="{76E7269E-B320-C542-DA01-F2FA97B34743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49" creationId="{14BF879A-634A-8E27-0DE0-3D5C0886E157}"/>
          </ac:spMkLst>
        </pc:spChg>
        <pc:spChg chg="add mod">
          <ac:chgData name="Breno de Brito Gentile" userId="42a80986-136d-4279-a5b2-753eefd8ef9f" providerId="ADAL" clId="{D1DE260D-FF47-44D9-ACEB-0D3BA3954DB9}" dt="2025-07-16T19:26:20.830" v="4995" actId="1076"/>
          <ac:spMkLst>
            <pc:docMk/>
            <pc:sldMk cId="1285690614" sldId="369"/>
            <ac:spMk id="50" creationId="{F0362FB5-AA3E-7711-AF7A-0673D68703D8}"/>
          </ac:spMkLst>
        </pc:spChg>
        <pc:spChg chg="add mod">
          <ac:chgData name="Breno de Brito Gentile" userId="42a80986-136d-4279-a5b2-753eefd8ef9f" providerId="ADAL" clId="{D1DE260D-FF47-44D9-ACEB-0D3BA3954DB9}" dt="2025-07-16T19:26:20.830" v="4995" actId="1076"/>
          <ac:spMkLst>
            <pc:docMk/>
            <pc:sldMk cId="1285690614" sldId="369"/>
            <ac:spMk id="51" creationId="{EB067A8A-8A68-B50E-DC78-E72527CC2C76}"/>
          </ac:spMkLst>
        </pc:spChg>
        <pc:spChg chg="add mod">
          <ac:chgData name="Breno de Brito Gentile" userId="42a80986-136d-4279-a5b2-753eefd8ef9f" providerId="ADAL" clId="{D1DE260D-FF47-44D9-ACEB-0D3BA3954DB9}" dt="2025-07-16T19:26:20.830" v="4995" actId="1076"/>
          <ac:spMkLst>
            <pc:docMk/>
            <pc:sldMk cId="1285690614" sldId="369"/>
            <ac:spMk id="52" creationId="{342F7E10-8DEC-389E-FADC-E4F849BB0909}"/>
          </ac:spMkLst>
        </pc:spChg>
        <pc:spChg chg="add mod">
          <ac:chgData name="Breno de Brito Gentile" userId="42a80986-136d-4279-a5b2-753eefd8ef9f" providerId="ADAL" clId="{D1DE260D-FF47-44D9-ACEB-0D3BA3954DB9}" dt="2025-07-16T19:26:20.830" v="4995" actId="1076"/>
          <ac:spMkLst>
            <pc:docMk/>
            <pc:sldMk cId="1285690614" sldId="369"/>
            <ac:spMk id="53" creationId="{136C5C62-EC67-FD22-59E4-A82B3CECDF8A}"/>
          </ac:spMkLst>
        </pc:spChg>
        <pc:spChg chg="add mod">
          <ac:chgData name="Breno de Brito Gentile" userId="42a80986-136d-4279-a5b2-753eefd8ef9f" providerId="ADAL" clId="{D1DE260D-FF47-44D9-ACEB-0D3BA3954DB9}" dt="2025-07-16T19:26:20.830" v="4995" actId="1076"/>
          <ac:spMkLst>
            <pc:docMk/>
            <pc:sldMk cId="1285690614" sldId="369"/>
            <ac:spMk id="54" creationId="{894239C8-BF09-D0F6-762B-E3009F3E56C3}"/>
          </ac:spMkLst>
        </pc:spChg>
        <pc:spChg chg="add mod">
          <ac:chgData name="Breno de Brito Gentile" userId="42a80986-136d-4279-a5b2-753eefd8ef9f" providerId="ADAL" clId="{D1DE260D-FF47-44D9-ACEB-0D3BA3954DB9}" dt="2025-07-16T19:26:20.830" v="4995" actId="1076"/>
          <ac:spMkLst>
            <pc:docMk/>
            <pc:sldMk cId="1285690614" sldId="369"/>
            <ac:spMk id="55" creationId="{76D2410C-9A44-FF8B-EE2B-D2360CC46077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56" creationId="{AF614CCF-003C-F534-8B25-25481ABF142F}"/>
          </ac:spMkLst>
        </pc:spChg>
        <pc:spChg chg="add mod">
          <ac:chgData name="Breno de Brito Gentile" userId="42a80986-136d-4279-a5b2-753eefd8ef9f" providerId="ADAL" clId="{D1DE260D-FF47-44D9-ACEB-0D3BA3954DB9}" dt="2025-07-16T19:28:04.357" v="5120" actId="1036"/>
          <ac:spMkLst>
            <pc:docMk/>
            <pc:sldMk cId="1285690614" sldId="369"/>
            <ac:spMk id="57" creationId="{A94DA5FB-BC9C-C35D-DBD8-35D168A6AB8D}"/>
          </ac:spMkLst>
        </pc:spChg>
        <pc:spChg chg="add mod">
          <ac:chgData name="Breno de Brito Gentile" userId="42a80986-136d-4279-a5b2-753eefd8ef9f" providerId="ADAL" clId="{D1DE260D-FF47-44D9-ACEB-0D3BA3954DB9}" dt="2025-07-16T19:28:04.357" v="5120" actId="1036"/>
          <ac:spMkLst>
            <pc:docMk/>
            <pc:sldMk cId="1285690614" sldId="369"/>
            <ac:spMk id="58" creationId="{F8970FC7-068A-C144-5DC9-6F6CD2CCB5A2}"/>
          </ac:spMkLst>
        </pc:spChg>
        <pc:spChg chg="add mod">
          <ac:chgData name="Breno de Brito Gentile" userId="42a80986-136d-4279-a5b2-753eefd8ef9f" providerId="ADAL" clId="{D1DE260D-FF47-44D9-ACEB-0D3BA3954DB9}" dt="2025-07-16T19:27:27.108" v="5066" actId="1076"/>
          <ac:spMkLst>
            <pc:docMk/>
            <pc:sldMk cId="1285690614" sldId="369"/>
            <ac:spMk id="59" creationId="{521D2B46-07A1-41B5-A278-3C8EFDF66543}"/>
          </ac:spMkLst>
        </pc:spChg>
        <pc:spChg chg="add mod">
          <ac:chgData name="Breno de Brito Gentile" userId="42a80986-136d-4279-a5b2-753eefd8ef9f" providerId="ADAL" clId="{D1DE260D-FF47-44D9-ACEB-0D3BA3954DB9}" dt="2025-07-16T19:27:27.108" v="5066" actId="1076"/>
          <ac:spMkLst>
            <pc:docMk/>
            <pc:sldMk cId="1285690614" sldId="369"/>
            <ac:spMk id="60" creationId="{A6F14D28-7AD0-D716-A4E6-14A7CF61EA3A}"/>
          </ac:spMkLst>
        </pc:spChg>
        <pc:spChg chg="add mod">
          <ac:chgData name="Breno de Brito Gentile" userId="42a80986-136d-4279-a5b2-753eefd8ef9f" providerId="ADAL" clId="{D1DE260D-FF47-44D9-ACEB-0D3BA3954DB9}" dt="2025-07-16T19:28:04.357" v="5120" actId="1036"/>
          <ac:spMkLst>
            <pc:docMk/>
            <pc:sldMk cId="1285690614" sldId="369"/>
            <ac:spMk id="61" creationId="{E0AA9982-CA53-C6AC-D13A-3352E8BCC44C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62" creationId="{4D96C6D8-F133-F03F-BFB0-1EDBDD92C022}"/>
          </ac:spMkLst>
        </pc:spChg>
        <pc:spChg chg="add mod">
          <ac:chgData name="Breno de Brito Gentile" userId="42a80986-136d-4279-a5b2-753eefd8ef9f" providerId="ADAL" clId="{D1DE260D-FF47-44D9-ACEB-0D3BA3954DB9}" dt="2025-07-16T19:28:04.357" v="5120" actId="1036"/>
          <ac:spMkLst>
            <pc:docMk/>
            <pc:sldMk cId="1285690614" sldId="369"/>
            <ac:spMk id="63" creationId="{D9F2FF4A-2B49-EA29-3666-26DC7805F3C1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64" creationId="{C2993B17-A450-C24F-6FC1-19879078E290}"/>
          </ac:spMkLst>
        </pc:spChg>
        <pc:spChg chg="add mod">
          <ac:chgData name="Breno de Brito Gentile" userId="42a80986-136d-4279-a5b2-753eefd8ef9f" providerId="ADAL" clId="{D1DE260D-FF47-44D9-ACEB-0D3BA3954DB9}" dt="2025-07-16T19:32:06.281" v="5204" actId="555"/>
          <ac:spMkLst>
            <pc:docMk/>
            <pc:sldMk cId="1285690614" sldId="369"/>
            <ac:spMk id="65" creationId="{0068AC5A-409D-877A-006C-B1DB14ECCAF5}"/>
          </ac:spMkLst>
        </pc:spChg>
        <pc:spChg chg="add del mod">
          <ac:chgData name="Breno de Brito Gentile" userId="42a80986-136d-4279-a5b2-753eefd8ef9f" providerId="ADAL" clId="{D1DE260D-FF47-44D9-ACEB-0D3BA3954DB9}" dt="2025-07-16T19:28:48.195" v="5123" actId="478"/>
          <ac:spMkLst>
            <pc:docMk/>
            <pc:sldMk cId="1285690614" sldId="369"/>
            <ac:spMk id="66" creationId="{53AEB0CF-97C1-7130-C482-8D6B0886129B}"/>
          </ac:spMkLst>
        </pc:spChg>
        <pc:spChg chg="add mod">
          <ac:chgData name="Breno de Brito Gentile" userId="42a80986-136d-4279-a5b2-753eefd8ef9f" providerId="ADAL" clId="{D1DE260D-FF47-44D9-ACEB-0D3BA3954DB9}" dt="2025-07-16T19:28:58.673" v="5126" actId="1076"/>
          <ac:spMkLst>
            <pc:docMk/>
            <pc:sldMk cId="1285690614" sldId="369"/>
            <ac:spMk id="67" creationId="{6DC72CC3-E7CC-2C73-15A4-BD44C1D08706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68" creationId="{21E62308-8400-7E81-E568-3538F38E4AA3}"/>
          </ac:spMkLst>
        </pc:spChg>
        <pc:spChg chg="add mod">
          <ac:chgData name="Breno de Brito Gentile" userId="42a80986-136d-4279-a5b2-753eefd8ef9f" providerId="ADAL" clId="{D1DE260D-FF47-44D9-ACEB-0D3BA3954DB9}" dt="2025-07-16T19:32:08.721" v="5210" actId="1036"/>
          <ac:spMkLst>
            <pc:docMk/>
            <pc:sldMk cId="1285690614" sldId="369"/>
            <ac:spMk id="69" creationId="{957A1B70-7034-BA24-F1AE-0434B1EEDF04}"/>
          </ac:spMkLst>
        </pc:spChg>
        <pc:spChg chg="add mod">
          <ac:chgData name="Breno de Brito Gentile" userId="42a80986-136d-4279-a5b2-753eefd8ef9f" providerId="ADAL" clId="{D1DE260D-FF47-44D9-ACEB-0D3BA3954DB9}" dt="2025-07-16T19:31:55.055" v="5185" actId="1076"/>
          <ac:spMkLst>
            <pc:docMk/>
            <pc:sldMk cId="1285690614" sldId="369"/>
            <ac:spMk id="70" creationId="{4B687A66-04ED-24F1-B303-E509E92EB698}"/>
          </ac:spMkLst>
        </pc:spChg>
        <pc:spChg chg="add mod">
          <ac:chgData name="Breno de Brito Gentile" userId="42a80986-136d-4279-a5b2-753eefd8ef9f" providerId="ADAL" clId="{D1DE260D-FF47-44D9-ACEB-0D3BA3954DB9}" dt="2025-07-16T20:05:30.576" v="5329" actId="164"/>
          <ac:spMkLst>
            <pc:docMk/>
            <pc:sldMk cId="1285690614" sldId="369"/>
            <ac:spMk id="71" creationId="{3A3956F8-52D5-9596-9FE6-F021C6F2589C}"/>
          </ac:spMkLst>
        </pc:spChg>
        <pc:spChg chg="add mod">
          <ac:chgData name="Breno de Brito Gentile" userId="42a80986-136d-4279-a5b2-753eefd8ef9f" providerId="ADAL" clId="{D1DE260D-FF47-44D9-ACEB-0D3BA3954DB9}" dt="2025-07-16T20:07:50.146" v="5391" actId="1036"/>
          <ac:spMkLst>
            <pc:docMk/>
            <pc:sldMk cId="1285690614" sldId="369"/>
            <ac:spMk id="72" creationId="{C5C9EB95-2A18-1A3A-829C-3862BC15F4F7}"/>
          </ac:spMkLst>
        </pc:spChg>
        <pc:spChg chg="add del">
          <ac:chgData name="Breno de Brito Gentile" userId="42a80986-136d-4279-a5b2-753eefd8ef9f" providerId="ADAL" clId="{D1DE260D-FF47-44D9-ACEB-0D3BA3954DB9}" dt="2025-07-16T20:02:52.069" v="5260" actId="22"/>
          <ac:spMkLst>
            <pc:docMk/>
            <pc:sldMk cId="1285690614" sldId="369"/>
            <ac:spMk id="76" creationId="{A9F9A5FA-24E9-FD72-DAB2-85030E886285}"/>
          </ac:spMkLst>
        </pc:spChg>
        <pc:spChg chg="add del mod">
          <ac:chgData name="Breno de Brito Gentile" userId="42a80986-136d-4279-a5b2-753eefd8ef9f" providerId="ADAL" clId="{D1DE260D-FF47-44D9-ACEB-0D3BA3954DB9}" dt="2025-07-16T20:04:30.903" v="5311" actId="478"/>
          <ac:spMkLst>
            <pc:docMk/>
            <pc:sldMk cId="1285690614" sldId="369"/>
            <ac:spMk id="78" creationId="{9B0FA515-9F72-D45C-EF35-759463B718EF}"/>
          </ac:spMkLst>
        </pc:spChg>
        <pc:spChg chg="add mod">
          <ac:chgData name="Breno de Brito Gentile" userId="42a80986-136d-4279-a5b2-753eefd8ef9f" providerId="ADAL" clId="{D1DE260D-FF47-44D9-ACEB-0D3BA3954DB9}" dt="2025-07-16T20:08:25.840" v="5398" actId="1036"/>
          <ac:spMkLst>
            <pc:docMk/>
            <pc:sldMk cId="1285690614" sldId="369"/>
            <ac:spMk id="79" creationId="{5B66591B-0735-ED3F-7C84-D9D72E26339F}"/>
          </ac:spMkLst>
        </pc:spChg>
        <pc:spChg chg="add mod">
          <ac:chgData name="Breno de Brito Gentile" userId="42a80986-136d-4279-a5b2-753eefd8ef9f" providerId="ADAL" clId="{D1DE260D-FF47-44D9-ACEB-0D3BA3954DB9}" dt="2025-07-16T20:08:13.873" v="5392" actId="14100"/>
          <ac:spMkLst>
            <pc:docMk/>
            <pc:sldMk cId="1285690614" sldId="369"/>
            <ac:spMk id="81" creationId="{197BBB02-DEBE-3DC7-05D0-5116F1020A54}"/>
          </ac:spMkLst>
        </pc:spChg>
        <pc:grpChg chg="add del mod">
          <ac:chgData name="Breno de Brito Gentile" userId="42a80986-136d-4279-a5b2-753eefd8ef9f" providerId="ADAL" clId="{D1DE260D-FF47-44D9-ACEB-0D3BA3954DB9}" dt="2025-07-16T18:44:48.597" v="4045" actId="478"/>
          <ac:grpSpMkLst>
            <pc:docMk/>
            <pc:sldMk cId="1285690614" sldId="369"/>
            <ac:grpSpMk id="3" creationId="{01B6A478-6790-E7C0-A118-291F591A8E5A}"/>
          </ac:grpSpMkLst>
        </pc:grpChg>
        <pc:grpChg chg="add mod">
          <ac:chgData name="Breno de Brito Gentile" userId="42a80986-136d-4279-a5b2-753eefd8ef9f" providerId="ADAL" clId="{D1DE260D-FF47-44D9-ACEB-0D3BA3954DB9}" dt="2025-07-16T18:45:09.162" v="4051" actId="164"/>
          <ac:grpSpMkLst>
            <pc:docMk/>
            <pc:sldMk cId="1285690614" sldId="369"/>
            <ac:grpSpMk id="9" creationId="{CD9F9F49-8C73-8ACA-50EC-C1AAD55DC26F}"/>
          </ac:grpSpMkLst>
        </pc:grpChg>
        <pc:grpChg chg="del mod">
          <ac:chgData name="Breno de Brito Gentile" userId="42a80986-136d-4279-a5b2-753eefd8ef9f" providerId="ADAL" clId="{D1DE260D-FF47-44D9-ACEB-0D3BA3954DB9}" dt="2025-07-16T19:13:46.198" v="4575" actId="27803"/>
          <ac:grpSpMkLst>
            <pc:docMk/>
            <pc:sldMk cId="1285690614" sldId="369"/>
            <ac:grpSpMk id="24" creationId="{32FC30A0-0F0D-2356-C43A-FB47DEDF6F08}"/>
          </ac:grpSpMkLst>
        </pc:grpChg>
        <pc:grpChg chg="del">
          <ac:chgData name="Breno de Brito Gentile" userId="42a80986-136d-4279-a5b2-753eefd8ef9f" providerId="ADAL" clId="{D1DE260D-FF47-44D9-ACEB-0D3BA3954DB9}" dt="2025-07-16T18:43:51.920" v="4034" actId="478"/>
          <ac:grpSpMkLst>
            <pc:docMk/>
            <pc:sldMk cId="1285690614" sldId="369"/>
            <ac:grpSpMk id="27" creationId="{28E8CEFF-75F0-A997-BFAA-D761EF96A51A}"/>
          </ac:grpSpMkLst>
        </pc:grpChg>
        <pc:grpChg chg="del mod">
          <ac:chgData name="Breno de Brito Gentile" userId="42a80986-136d-4279-a5b2-753eefd8ef9f" providerId="ADAL" clId="{D1DE260D-FF47-44D9-ACEB-0D3BA3954DB9}" dt="2025-07-16T19:16:01.600" v="4623" actId="27803"/>
          <ac:grpSpMkLst>
            <pc:docMk/>
            <pc:sldMk cId="1285690614" sldId="369"/>
            <ac:grpSpMk id="34" creationId="{E2E215E9-58A2-1533-CA17-2DBD6B3561C4}"/>
          </ac:grpSpMkLst>
        </pc:grpChg>
        <pc:grpChg chg="add mod">
          <ac:chgData name="Breno de Brito Gentile" userId="42a80986-136d-4279-a5b2-753eefd8ef9f" providerId="ADAL" clId="{D1DE260D-FF47-44D9-ACEB-0D3BA3954DB9}" dt="2025-07-16T19:16:38.963" v="4662" actId="164"/>
          <ac:grpSpMkLst>
            <pc:docMk/>
            <pc:sldMk cId="1285690614" sldId="369"/>
            <ac:grpSpMk id="38" creationId="{DCBB8DAE-5B01-1708-2B3A-6B908D1BAB3F}"/>
          </ac:grpSpMkLst>
        </pc:grpChg>
        <pc:grpChg chg="add mod">
          <ac:chgData name="Breno de Brito Gentile" userId="42a80986-136d-4279-a5b2-753eefd8ef9f" providerId="ADAL" clId="{D1DE260D-FF47-44D9-ACEB-0D3BA3954DB9}" dt="2025-07-16T19:16:43.632" v="4664" actId="1076"/>
          <ac:grpSpMkLst>
            <pc:docMk/>
            <pc:sldMk cId="1285690614" sldId="369"/>
            <ac:grpSpMk id="39" creationId="{C728823F-B72C-3EC2-F44B-93F6B70398E6}"/>
          </ac:grpSpMkLst>
        </pc:grpChg>
        <pc:grpChg chg="mod">
          <ac:chgData name="Breno de Brito Gentile" userId="42a80986-136d-4279-a5b2-753eefd8ef9f" providerId="ADAL" clId="{D1DE260D-FF47-44D9-ACEB-0D3BA3954DB9}" dt="2025-07-16T20:05:32.475" v="5338" actId="1035"/>
          <ac:grpSpMkLst>
            <pc:docMk/>
            <pc:sldMk cId="1285690614" sldId="369"/>
            <ac:grpSpMk id="80" creationId="{9BC75109-E313-C798-8C6A-72FE312608D3}"/>
          </ac:grpSpMkLst>
        </pc:grpChg>
        <pc:grpChg chg="add mod">
          <ac:chgData name="Breno de Brito Gentile" userId="42a80986-136d-4279-a5b2-753eefd8ef9f" providerId="ADAL" clId="{D1DE260D-FF47-44D9-ACEB-0D3BA3954DB9}" dt="2025-07-16T20:08:43.610" v="5413" actId="1036"/>
          <ac:grpSpMkLst>
            <pc:docMk/>
            <pc:sldMk cId="1285690614" sldId="369"/>
            <ac:grpSpMk id="82" creationId="{4AA16246-66D9-46B8-F236-C3E6EC39041D}"/>
          </ac:grpSpMkLst>
        </pc:grpChg>
        <pc:picChg chg="del mod topLvl">
          <ac:chgData name="Breno de Brito Gentile" userId="42a80986-136d-4279-a5b2-753eefd8ef9f" providerId="ADAL" clId="{D1DE260D-FF47-44D9-ACEB-0D3BA3954DB9}" dt="2025-07-16T18:44:48.597" v="4045" actId="478"/>
          <ac:picMkLst>
            <pc:docMk/>
            <pc:sldMk cId="1285690614" sldId="369"/>
            <ac:picMk id="6" creationId="{B5C78A45-6EAB-FB80-2726-80C87DE4837F}"/>
          </ac:picMkLst>
        </pc:picChg>
        <pc:picChg chg="add mod">
          <ac:chgData name="Breno de Brito Gentile" userId="42a80986-136d-4279-a5b2-753eefd8ef9f" providerId="ADAL" clId="{D1DE260D-FF47-44D9-ACEB-0D3BA3954DB9}" dt="2025-07-16T18:45:09.162" v="4051" actId="164"/>
          <ac:picMkLst>
            <pc:docMk/>
            <pc:sldMk cId="1285690614" sldId="369"/>
            <ac:picMk id="8" creationId="{25103DD3-90F7-53F3-9341-3FA7B1057C6B}"/>
          </ac:picMkLst>
        </pc:picChg>
        <pc:picChg chg="add del mod">
          <ac:chgData name="Breno de Brito Gentile" userId="42a80986-136d-4279-a5b2-753eefd8ef9f" providerId="ADAL" clId="{D1DE260D-FF47-44D9-ACEB-0D3BA3954DB9}" dt="2025-07-16T19:16:01.600" v="4623" actId="27803"/>
          <ac:picMkLst>
            <pc:docMk/>
            <pc:sldMk cId="1285690614" sldId="369"/>
            <ac:picMk id="18" creationId="{328C3159-1F86-83DB-92F7-68F91ED99527}"/>
          </ac:picMkLst>
        </pc:picChg>
        <pc:picChg chg="add del mod">
          <ac:chgData name="Breno de Brito Gentile" userId="42a80986-136d-4279-a5b2-753eefd8ef9f" providerId="ADAL" clId="{D1DE260D-FF47-44D9-ACEB-0D3BA3954DB9}" dt="2025-07-16T19:14:53.822" v="4586" actId="478"/>
          <ac:picMkLst>
            <pc:docMk/>
            <pc:sldMk cId="1285690614" sldId="369"/>
            <ac:picMk id="21" creationId="{DBDA25A0-C359-3B97-F3FE-F32AFF218B82}"/>
          </ac:picMkLst>
        </pc:picChg>
        <pc:picChg chg="add del mod">
          <ac:chgData name="Breno de Brito Gentile" userId="42a80986-136d-4279-a5b2-753eefd8ef9f" providerId="ADAL" clId="{D1DE260D-FF47-44D9-ACEB-0D3BA3954DB9}" dt="2025-07-16T19:13:46.198" v="4575" actId="27803"/>
          <ac:picMkLst>
            <pc:docMk/>
            <pc:sldMk cId="1285690614" sldId="369"/>
            <ac:picMk id="22" creationId="{DC48D20E-FF78-13CB-9CDC-969A6EDC06DB}"/>
          </ac:picMkLst>
        </pc:picChg>
        <pc:cxnChg chg="del">
          <ac:chgData name="Breno de Brito Gentile" userId="42a80986-136d-4279-a5b2-753eefd8ef9f" providerId="ADAL" clId="{D1DE260D-FF47-44D9-ACEB-0D3BA3954DB9}" dt="2025-07-16T18:43:51.920" v="4034" actId="478"/>
          <ac:cxnSpMkLst>
            <pc:docMk/>
            <pc:sldMk cId="1285690614" sldId="369"/>
            <ac:cxnSpMk id="4" creationId="{8C328CF1-25D2-D9E5-21B3-F23E38DF4614}"/>
          </ac:cxnSpMkLst>
        </pc:cxnChg>
        <pc:cxnChg chg="add mod">
          <ac:chgData name="Breno de Brito Gentile" userId="42a80986-136d-4279-a5b2-753eefd8ef9f" providerId="ADAL" clId="{D1DE260D-FF47-44D9-ACEB-0D3BA3954DB9}" dt="2025-07-16T19:33:33.519" v="5258" actId="1035"/>
          <ac:cxnSpMkLst>
            <pc:docMk/>
            <pc:sldMk cId="1285690614" sldId="369"/>
            <ac:cxnSpMk id="74" creationId="{CE61EF40-CEDE-D206-0155-3E080FD109F3}"/>
          </ac:cxnSpMkLst>
        </pc:cxn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467916264" sldId="370"/>
        </pc:sldMkLst>
      </pc:sldChg>
      <pc:sldChg chg="addSp delSp modSp add mod">
        <pc:chgData name="Breno de Brito Gentile" userId="42a80986-136d-4279-a5b2-753eefd8ef9f" providerId="ADAL" clId="{D1DE260D-FF47-44D9-ACEB-0D3BA3954DB9}" dt="2025-07-17T17:32:20.692" v="5809" actId="20577"/>
        <pc:sldMkLst>
          <pc:docMk/>
          <pc:sldMk cId="1866420577" sldId="370"/>
        </pc:sldMkLst>
        <pc:spChg chg="add mod">
          <ac:chgData name="Breno de Brito Gentile" userId="42a80986-136d-4279-a5b2-753eefd8ef9f" providerId="ADAL" clId="{D1DE260D-FF47-44D9-ACEB-0D3BA3954DB9}" dt="2025-07-17T17:32:20.692" v="5809" actId="20577"/>
          <ac:spMkLst>
            <pc:docMk/>
            <pc:sldMk cId="1866420577" sldId="370"/>
            <ac:spMk id="3" creationId="{65A1F0FB-8B2E-49FC-2648-21A4FC94D802}"/>
          </ac:spMkLst>
        </pc:spChg>
        <pc:spChg chg="add mod">
          <ac:chgData name="Breno de Brito Gentile" userId="42a80986-136d-4279-a5b2-753eefd8ef9f" providerId="ADAL" clId="{D1DE260D-FF47-44D9-ACEB-0D3BA3954DB9}" dt="2025-07-16T20:23:03.829" v="5484"/>
          <ac:spMkLst>
            <pc:docMk/>
            <pc:sldMk cId="1866420577" sldId="370"/>
            <ac:spMk id="3" creationId="{D390EAC3-E873-E8D9-2A37-B231628D1D4F}"/>
          </ac:spMkLst>
        </pc:spChg>
        <pc:spChg chg="add mod">
          <ac:chgData name="Breno de Brito Gentile" userId="42a80986-136d-4279-a5b2-753eefd8ef9f" providerId="ADAL" clId="{D1DE260D-FF47-44D9-ACEB-0D3BA3954DB9}" dt="2025-07-17T17:29:03.193" v="5750" actId="554"/>
          <ac:spMkLst>
            <pc:docMk/>
            <pc:sldMk cId="1866420577" sldId="370"/>
            <ac:spMk id="4" creationId="{C693FBEE-E38E-D5E3-CA62-85A336A25D33}"/>
          </ac:spMkLst>
        </pc:spChg>
        <pc:spChg chg="add del">
          <ac:chgData name="Breno de Brito Gentile" userId="42a80986-136d-4279-a5b2-753eefd8ef9f" providerId="ADAL" clId="{D1DE260D-FF47-44D9-ACEB-0D3BA3954DB9}" dt="2025-07-16T20:23:40.428" v="5486" actId="22"/>
          <ac:spMkLst>
            <pc:docMk/>
            <pc:sldMk cId="1866420577" sldId="370"/>
            <ac:spMk id="6" creationId="{67383FAF-1A28-3C3E-B924-8919C75AFF91}"/>
          </ac:spMkLst>
        </pc:spChg>
        <pc:spChg chg="add del">
          <ac:chgData name="Breno de Brito Gentile" userId="42a80986-136d-4279-a5b2-753eefd8ef9f" providerId="ADAL" clId="{D1DE260D-FF47-44D9-ACEB-0D3BA3954DB9}" dt="2025-07-17T17:30:08.809" v="5758" actId="22"/>
          <ac:spMkLst>
            <pc:docMk/>
            <pc:sldMk cId="1866420577" sldId="370"/>
            <ac:spMk id="7" creationId="{25751501-009E-4432-D08D-F9E06FD12DA1}"/>
          </ac:spMkLst>
        </pc:spChg>
        <pc:spChg chg="add del">
          <ac:chgData name="Breno de Brito Gentile" userId="42a80986-136d-4279-a5b2-753eefd8ef9f" providerId="ADAL" clId="{D1DE260D-FF47-44D9-ACEB-0D3BA3954DB9}" dt="2025-07-16T20:23:41.442" v="5488" actId="22"/>
          <ac:spMkLst>
            <pc:docMk/>
            <pc:sldMk cId="1866420577" sldId="370"/>
            <ac:spMk id="10" creationId="{4B15CBB8-DACF-366E-F624-8AD705B57233}"/>
          </ac:spMkLst>
        </pc:spChg>
        <pc:spChg chg="add mod">
          <ac:chgData name="Breno de Brito Gentile" userId="42a80986-136d-4279-a5b2-753eefd8ef9f" providerId="ADAL" clId="{D1DE260D-FF47-44D9-ACEB-0D3BA3954DB9}" dt="2025-07-17T17:32:07.793" v="5805" actId="1038"/>
          <ac:spMkLst>
            <pc:docMk/>
            <pc:sldMk cId="1866420577" sldId="370"/>
            <ac:spMk id="11" creationId="{C490DEB5-0883-6C44-F808-CFF3DF419EBA}"/>
          </ac:spMkLst>
        </pc:spChg>
        <pc:spChg chg="add del mod">
          <ac:chgData name="Breno de Brito Gentile" userId="42a80986-136d-4279-a5b2-753eefd8ef9f" providerId="ADAL" clId="{D1DE260D-FF47-44D9-ACEB-0D3BA3954DB9}" dt="2025-07-17T17:31:47.305" v="5787" actId="554"/>
          <ac:spMkLst>
            <pc:docMk/>
            <pc:sldMk cId="1866420577" sldId="370"/>
            <ac:spMk id="12" creationId="{2A74AF66-8A75-98B1-944C-6221A47D8031}"/>
          </ac:spMkLst>
        </pc:spChg>
        <pc:spChg chg="add mod">
          <ac:chgData name="Breno de Brito Gentile" userId="42a80986-136d-4279-a5b2-753eefd8ef9f" providerId="ADAL" clId="{D1DE260D-FF47-44D9-ACEB-0D3BA3954DB9}" dt="2025-07-16T20:23:53.482" v="5494"/>
          <ac:spMkLst>
            <pc:docMk/>
            <pc:sldMk cId="1866420577" sldId="370"/>
            <ac:spMk id="13" creationId="{9A384B1F-0EB5-0644-0B67-F6572D2C6A28}"/>
          </ac:spMkLst>
        </pc:spChg>
        <pc:spChg chg="add mod">
          <ac:chgData name="Breno de Brito Gentile" userId="42a80986-136d-4279-a5b2-753eefd8ef9f" providerId="ADAL" clId="{D1DE260D-FF47-44D9-ACEB-0D3BA3954DB9}" dt="2025-07-16T20:28:22.813" v="5746" actId="122"/>
          <ac:spMkLst>
            <pc:docMk/>
            <pc:sldMk cId="1866420577" sldId="370"/>
            <ac:spMk id="14" creationId="{77DC7131-D079-ABA4-7558-F7C7683A20D4}"/>
          </ac:spMkLst>
        </pc:spChg>
        <pc:spChg chg="add mod">
          <ac:chgData name="Breno de Brito Gentile" userId="42a80986-136d-4279-a5b2-753eefd8ef9f" providerId="ADAL" clId="{D1DE260D-FF47-44D9-ACEB-0D3BA3954DB9}" dt="2025-07-17T17:29:03.193" v="5750" actId="554"/>
          <ac:spMkLst>
            <pc:docMk/>
            <pc:sldMk cId="1866420577" sldId="370"/>
            <ac:spMk id="15" creationId="{1C6E7D55-F57F-6496-F4DE-89104E654360}"/>
          </ac:spMkLst>
        </pc:spChg>
      </pc:sldChg>
      <pc:sldChg chg="add del">
        <pc:chgData name="Breno de Brito Gentile" userId="42a80986-136d-4279-a5b2-753eefd8ef9f" providerId="ADAL" clId="{D1DE260D-FF47-44D9-ACEB-0D3BA3954DB9}" dt="2025-07-16T18:47:30.675" v="4055"/>
        <pc:sldMkLst>
          <pc:docMk/>
          <pc:sldMk cId="10018928" sldId="371"/>
        </pc:sldMkLst>
      </pc:sldChg>
      <pc:sldChg chg="addSp delSp modSp add mod">
        <pc:chgData name="Breno de Brito Gentile" userId="42a80986-136d-4279-a5b2-753eefd8ef9f" providerId="ADAL" clId="{D1DE260D-FF47-44D9-ACEB-0D3BA3954DB9}" dt="2025-07-17T17:40:43.064" v="6383" actId="13926"/>
        <pc:sldMkLst>
          <pc:docMk/>
          <pc:sldMk cId="354053774" sldId="371"/>
        </pc:sldMkLst>
        <pc:spChg chg="add">
          <ac:chgData name="Breno de Brito Gentile" userId="42a80986-136d-4279-a5b2-753eefd8ef9f" providerId="ADAL" clId="{D1DE260D-FF47-44D9-ACEB-0D3BA3954DB9}" dt="2025-07-17T17:37:25.157" v="5896"/>
          <ac:spMkLst>
            <pc:docMk/>
            <pc:sldMk cId="354053774" sldId="371"/>
            <ac:spMk id="3" creationId="{F8868E15-B1E0-3750-C635-5DE90F68D585}"/>
          </ac:spMkLst>
        </pc:spChg>
        <pc:spChg chg="add">
          <ac:chgData name="Breno de Brito Gentile" userId="42a80986-136d-4279-a5b2-753eefd8ef9f" providerId="ADAL" clId="{D1DE260D-FF47-44D9-ACEB-0D3BA3954DB9}" dt="2025-07-17T17:37:29.225" v="5898"/>
          <ac:spMkLst>
            <pc:docMk/>
            <pc:sldMk cId="354053774" sldId="371"/>
            <ac:spMk id="4" creationId="{ED7CDFC2-408B-AA08-4B20-522461A9335D}"/>
          </ac:spMkLst>
        </pc:spChg>
        <pc:spChg chg="mod">
          <ac:chgData name="Breno de Brito Gentile" userId="42a80986-136d-4279-a5b2-753eefd8ef9f" providerId="ADAL" clId="{D1DE260D-FF47-44D9-ACEB-0D3BA3954DB9}" dt="2025-07-17T17:40:43.064" v="6383" actId="13926"/>
          <ac:spMkLst>
            <pc:docMk/>
            <pc:sldMk cId="354053774" sldId="371"/>
            <ac:spMk id="10" creationId="{924AB48B-D80C-648E-9430-55DE2034FA73}"/>
          </ac:spMkLst>
        </pc:spChg>
        <pc:spChg chg="mod">
          <ac:chgData name="Breno de Brito Gentile" userId="42a80986-136d-4279-a5b2-753eefd8ef9f" providerId="ADAL" clId="{D1DE260D-FF47-44D9-ACEB-0D3BA3954DB9}" dt="2025-07-17T17:35:06.258" v="5838" actId="20577"/>
          <ac:spMkLst>
            <pc:docMk/>
            <pc:sldMk cId="354053774" sldId="371"/>
            <ac:spMk id="14" creationId="{EA27D04A-60B5-3027-7EE2-B440B1D24967}"/>
          </ac:spMkLst>
        </pc:spChg>
        <pc:spChg chg="mod">
          <ac:chgData name="Breno de Brito Gentile" userId="42a80986-136d-4279-a5b2-753eefd8ef9f" providerId="ADAL" clId="{D1DE260D-FF47-44D9-ACEB-0D3BA3954DB9}" dt="2025-07-17T17:35:03.496" v="5833"/>
          <ac:spMkLst>
            <pc:docMk/>
            <pc:sldMk cId="354053774" sldId="371"/>
            <ac:spMk id="16" creationId="{6353D986-42AE-1BFB-B492-2AC84A7ED517}"/>
          </ac:spMkLst>
        </pc:spChg>
        <pc:spChg chg="del">
          <ac:chgData name="Breno de Brito Gentile" userId="42a80986-136d-4279-a5b2-753eefd8ef9f" providerId="ADAL" clId="{D1DE260D-FF47-44D9-ACEB-0D3BA3954DB9}" dt="2025-07-17T17:40:29.881" v="6351" actId="478"/>
          <ac:spMkLst>
            <pc:docMk/>
            <pc:sldMk cId="354053774" sldId="371"/>
            <ac:spMk id="29" creationId="{C36852E3-9908-8218-143D-54B8EDBF25FD}"/>
          </ac:spMkLst>
        </pc:spChg>
        <pc:spChg chg="mod">
          <ac:chgData name="Breno de Brito Gentile" userId="42a80986-136d-4279-a5b2-753eefd8ef9f" providerId="ADAL" clId="{D1DE260D-FF47-44D9-ACEB-0D3BA3954DB9}" dt="2025-07-17T17:35:34.922" v="5839" actId="1076"/>
          <ac:spMkLst>
            <pc:docMk/>
            <pc:sldMk cId="354053774" sldId="371"/>
            <ac:spMk id="48" creationId="{C0B67A62-0B36-7DF5-F0C0-DBA3384A2A23}"/>
          </ac:spMkLst>
        </pc:spChg>
        <pc:spChg chg="mod">
          <ac:chgData name="Breno de Brito Gentile" userId="42a80986-136d-4279-a5b2-753eefd8ef9f" providerId="ADAL" clId="{D1DE260D-FF47-44D9-ACEB-0D3BA3954DB9}" dt="2025-07-17T17:36:45.070" v="5895" actId="1036"/>
          <ac:spMkLst>
            <pc:docMk/>
            <pc:sldMk cId="354053774" sldId="371"/>
            <ac:spMk id="57" creationId="{52B37FD5-F525-F1B2-F6FA-7A89F9A8E084}"/>
          </ac:spMkLst>
        </pc:spChg>
        <pc:spChg chg="mod">
          <ac:chgData name="Breno de Brito Gentile" userId="42a80986-136d-4279-a5b2-753eefd8ef9f" providerId="ADAL" clId="{D1DE260D-FF47-44D9-ACEB-0D3BA3954DB9}" dt="2025-07-17T17:36:43.216" v="5892" actId="1036"/>
          <ac:spMkLst>
            <pc:docMk/>
            <pc:sldMk cId="354053774" sldId="371"/>
            <ac:spMk id="63" creationId="{83A6F6FA-F541-9ABC-95C7-EE7132FE30FB}"/>
          </ac:spMkLst>
        </pc:spChg>
        <pc:spChg chg="mod">
          <ac:chgData name="Breno de Brito Gentile" userId="42a80986-136d-4279-a5b2-753eefd8ef9f" providerId="ADAL" clId="{D1DE260D-FF47-44D9-ACEB-0D3BA3954DB9}" dt="2025-07-17T17:36:04.681" v="5859" actId="1036"/>
          <ac:spMkLst>
            <pc:docMk/>
            <pc:sldMk cId="354053774" sldId="371"/>
            <ac:spMk id="65" creationId="{A056F905-EF3C-2025-0EDC-F0AD2908F30A}"/>
          </ac:spMkLst>
        </pc:spChg>
        <pc:spChg chg="mod">
          <ac:chgData name="Breno de Brito Gentile" userId="42a80986-136d-4279-a5b2-753eefd8ef9f" providerId="ADAL" clId="{D1DE260D-FF47-44D9-ACEB-0D3BA3954DB9}" dt="2025-07-17T17:36:12.715" v="5865" actId="20577"/>
          <ac:spMkLst>
            <pc:docMk/>
            <pc:sldMk cId="354053774" sldId="371"/>
            <ac:spMk id="69" creationId="{73E1A63A-CEB0-5E54-D74E-1384ECB69078}"/>
          </ac:spMkLst>
        </pc:spChg>
        <pc:spChg chg="del">
          <ac:chgData name="Breno de Brito Gentile" userId="42a80986-136d-4279-a5b2-753eefd8ef9f" providerId="ADAL" clId="{D1DE260D-FF47-44D9-ACEB-0D3BA3954DB9}" dt="2025-07-17T17:36:08.951" v="5860" actId="478"/>
          <ac:spMkLst>
            <pc:docMk/>
            <pc:sldMk cId="354053774" sldId="371"/>
            <ac:spMk id="70" creationId="{687F2B57-542D-E8E5-07A4-BD0B7B2B992B}"/>
          </ac:spMkLst>
        </pc:spChg>
        <pc:spChg chg="mod">
          <ac:chgData name="Breno de Brito Gentile" userId="42a80986-136d-4279-a5b2-753eefd8ef9f" providerId="ADAL" clId="{D1DE260D-FF47-44D9-ACEB-0D3BA3954DB9}" dt="2025-07-17T17:40:21.953" v="6350" actId="20577"/>
          <ac:spMkLst>
            <pc:docMk/>
            <pc:sldMk cId="354053774" sldId="371"/>
            <ac:spMk id="79" creationId="{BD7CCDD2-E4A6-CBC7-E012-AFE1FA900C95}"/>
          </ac:spMkLst>
        </pc:spChg>
        <pc:grpChg chg="mod">
          <ac:chgData name="Breno de Brito Gentile" userId="42a80986-136d-4279-a5b2-753eefd8ef9f" providerId="ADAL" clId="{D1DE260D-FF47-44D9-ACEB-0D3BA3954DB9}" dt="2025-07-17T17:35:03.496" v="5833"/>
          <ac:grpSpMkLst>
            <pc:docMk/>
            <pc:sldMk cId="354053774" sldId="371"/>
            <ac:grpSpMk id="82" creationId="{02174679-CB04-1D2A-E8B5-BA53336784AB}"/>
          </ac:grpSpMkLst>
        </pc:grp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3511286731" sldId="371"/>
        </pc:sldMkLst>
      </pc:sldChg>
      <pc:sldChg chg="addSp delSp modSp add mod">
        <pc:chgData name="Breno de Brito Gentile" userId="42a80986-136d-4279-a5b2-753eefd8ef9f" providerId="ADAL" clId="{D1DE260D-FF47-44D9-ACEB-0D3BA3954DB9}" dt="2025-07-17T17:51:10.360" v="6587" actId="478"/>
        <pc:sldMkLst>
          <pc:docMk/>
          <pc:sldMk cId="259749727" sldId="372"/>
        </pc:sldMkLst>
        <pc:spChg chg="add mod">
          <ac:chgData name="Breno de Brito Gentile" userId="42a80986-136d-4279-a5b2-753eefd8ef9f" providerId="ADAL" clId="{D1DE260D-FF47-44D9-ACEB-0D3BA3954DB9}" dt="2025-07-17T17:40:47.271" v="6385"/>
          <ac:spMkLst>
            <pc:docMk/>
            <pc:sldMk cId="259749727" sldId="372"/>
            <ac:spMk id="6" creationId="{7E09B1D4-9380-9549-C229-A675D581F7AB}"/>
          </ac:spMkLst>
        </pc:spChg>
        <pc:spChg chg="mod">
          <ac:chgData name="Breno de Brito Gentile" userId="42a80986-136d-4279-a5b2-753eefd8ef9f" providerId="ADAL" clId="{D1DE260D-FF47-44D9-ACEB-0D3BA3954DB9}" dt="2025-07-17T17:50:58.298" v="6586" actId="20577"/>
          <ac:spMkLst>
            <pc:docMk/>
            <pc:sldMk cId="259749727" sldId="372"/>
            <ac:spMk id="11" creationId="{9FC3D0C6-B249-A480-C20F-CA7ABAEC04A8}"/>
          </ac:spMkLst>
        </pc:spChg>
        <pc:spChg chg="mod">
          <ac:chgData name="Breno de Brito Gentile" userId="42a80986-136d-4279-a5b2-753eefd8ef9f" providerId="ADAL" clId="{D1DE260D-FF47-44D9-ACEB-0D3BA3954DB9}" dt="2025-07-17T17:45:22.759" v="6503" actId="20577"/>
          <ac:spMkLst>
            <pc:docMk/>
            <pc:sldMk cId="259749727" sldId="372"/>
            <ac:spMk id="12" creationId="{1C3E2BC0-FCC6-277D-36E0-A76995792F6D}"/>
          </ac:spMkLst>
        </pc:spChg>
        <pc:spChg chg="del mod">
          <ac:chgData name="Breno de Brito Gentile" userId="42a80986-136d-4279-a5b2-753eefd8ef9f" providerId="ADAL" clId="{D1DE260D-FF47-44D9-ACEB-0D3BA3954DB9}" dt="2025-07-17T17:40:46.966" v="6384" actId="478"/>
          <ac:spMkLst>
            <pc:docMk/>
            <pc:sldMk cId="259749727" sldId="372"/>
            <ac:spMk id="13" creationId="{15CB64B3-50FA-5F80-7601-54159F00A97F}"/>
          </ac:spMkLst>
        </pc:spChg>
        <pc:spChg chg="del">
          <ac:chgData name="Breno de Brito Gentile" userId="42a80986-136d-4279-a5b2-753eefd8ef9f" providerId="ADAL" clId="{D1DE260D-FF47-44D9-ACEB-0D3BA3954DB9}" dt="2025-07-17T17:51:10.360" v="6587" actId="478"/>
          <ac:spMkLst>
            <pc:docMk/>
            <pc:sldMk cId="259749727" sldId="372"/>
            <ac:spMk id="29" creationId="{5C2A0C44-9891-06BA-D24E-77D1B36D230B}"/>
          </ac:spMkLst>
        </pc:sp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185833180" sldId="372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935335941" sldId="373"/>
        </pc:sldMkLst>
      </pc:sldChg>
      <pc:sldChg chg="addSp modSp add mod">
        <pc:chgData name="Breno de Brito Gentile" userId="42a80986-136d-4279-a5b2-753eefd8ef9f" providerId="ADAL" clId="{D1DE260D-FF47-44D9-ACEB-0D3BA3954DB9}" dt="2025-07-17T18:03:36.244" v="7263" actId="20577"/>
        <pc:sldMkLst>
          <pc:docMk/>
          <pc:sldMk cId="4015211583" sldId="373"/>
        </pc:sldMkLst>
        <pc:spChg chg="add">
          <ac:chgData name="Breno de Brito Gentile" userId="42a80986-136d-4279-a5b2-753eefd8ef9f" providerId="ADAL" clId="{D1DE260D-FF47-44D9-ACEB-0D3BA3954DB9}" dt="2025-07-17T18:01:20.634" v="6720"/>
          <ac:spMkLst>
            <pc:docMk/>
            <pc:sldMk cId="4015211583" sldId="373"/>
            <ac:spMk id="3" creationId="{DA620A60-0F2A-91E3-2E05-B389EA668CAE}"/>
          </ac:spMkLst>
        </pc:spChg>
        <pc:spChg chg="mod">
          <ac:chgData name="Breno de Brito Gentile" userId="42a80986-136d-4279-a5b2-753eefd8ef9f" providerId="ADAL" clId="{D1DE260D-FF47-44D9-ACEB-0D3BA3954DB9}" dt="2025-07-17T17:52:48.462" v="6591"/>
          <ac:spMkLst>
            <pc:docMk/>
            <pc:sldMk cId="4015211583" sldId="373"/>
            <ac:spMk id="10" creationId="{11409651-C027-74E9-1B9C-C43D12DC99CB}"/>
          </ac:spMkLst>
        </pc:spChg>
        <pc:spChg chg="mod">
          <ac:chgData name="Breno de Brito Gentile" userId="42a80986-136d-4279-a5b2-753eefd8ef9f" providerId="ADAL" clId="{D1DE260D-FF47-44D9-ACEB-0D3BA3954DB9}" dt="2025-07-17T17:56:36.727" v="6624" actId="20577"/>
          <ac:spMkLst>
            <pc:docMk/>
            <pc:sldMk cId="4015211583" sldId="373"/>
            <ac:spMk id="14" creationId="{A85470B1-3620-B369-FBF2-2CD574C1B68E}"/>
          </ac:spMkLst>
        </pc:spChg>
        <pc:spChg chg="mod">
          <ac:chgData name="Breno de Brito Gentile" userId="42a80986-136d-4279-a5b2-753eefd8ef9f" providerId="ADAL" clId="{D1DE260D-FF47-44D9-ACEB-0D3BA3954DB9}" dt="2025-07-17T17:56:35.729" v="6622"/>
          <ac:spMkLst>
            <pc:docMk/>
            <pc:sldMk cId="4015211583" sldId="373"/>
            <ac:spMk id="16" creationId="{C29027AB-2F35-74B7-F75B-4FAADA654F91}"/>
          </ac:spMkLst>
        </pc:spChg>
        <pc:spChg chg="mod">
          <ac:chgData name="Breno de Brito Gentile" userId="42a80986-136d-4279-a5b2-753eefd8ef9f" providerId="ADAL" clId="{D1DE260D-FF47-44D9-ACEB-0D3BA3954DB9}" dt="2025-07-17T17:58:59.879" v="6627" actId="1076"/>
          <ac:spMkLst>
            <pc:docMk/>
            <pc:sldMk cId="4015211583" sldId="373"/>
            <ac:spMk id="36" creationId="{13DE3A7A-B6A5-CA63-82BC-53C289B5302C}"/>
          </ac:spMkLst>
        </pc:spChg>
        <pc:spChg chg="mod">
          <ac:chgData name="Breno de Brito Gentile" userId="42a80986-136d-4279-a5b2-753eefd8ef9f" providerId="ADAL" clId="{D1DE260D-FF47-44D9-ACEB-0D3BA3954DB9}" dt="2025-07-17T17:59:32.548" v="6628" actId="1076"/>
          <ac:spMkLst>
            <pc:docMk/>
            <pc:sldMk cId="4015211583" sldId="373"/>
            <ac:spMk id="48" creationId="{EDD6A51F-BC28-4572-D4A8-1C96999A6E72}"/>
          </ac:spMkLst>
        </pc:spChg>
        <pc:spChg chg="mod">
          <ac:chgData name="Breno de Brito Gentile" userId="42a80986-136d-4279-a5b2-753eefd8ef9f" providerId="ADAL" clId="{D1DE260D-FF47-44D9-ACEB-0D3BA3954DB9}" dt="2025-07-17T18:00:36.927" v="6712" actId="20577"/>
          <ac:spMkLst>
            <pc:docMk/>
            <pc:sldMk cId="4015211583" sldId="373"/>
            <ac:spMk id="57" creationId="{DFC74BF4-417A-7E57-A8A8-51322531B49E}"/>
          </ac:spMkLst>
        </pc:spChg>
        <pc:spChg chg="mod">
          <ac:chgData name="Breno de Brito Gentile" userId="42a80986-136d-4279-a5b2-753eefd8ef9f" providerId="ADAL" clId="{D1DE260D-FF47-44D9-ACEB-0D3BA3954DB9}" dt="2025-07-17T18:00:39.634" v="6715" actId="20577"/>
          <ac:spMkLst>
            <pc:docMk/>
            <pc:sldMk cId="4015211583" sldId="373"/>
            <ac:spMk id="63" creationId="{C63A2415-F01F-A6CD-E022-23B8762D75D9}"/>
          </ac:spMkLst>
        </pc:spChg>
        <pc:spChg chg="mod">
          <ac:chgData name="Breno de Brito Gentile" userId="42a80986-136d-4279-a5b2-753eefd8ef9f" providerId="ADAL" clId="{D1DE260D-FF47-44D9-ACEB-0D3BA3954DB9}" dt="2025-07-17T17:59:44.102" v="6652" actId="20577"/>
          <ac:spMkLst>
            <pc:docMk/>
            <pc:sldMk cId="4015211583" sldId="373"/>
            <ac:spMk id="65" creationId="{5EB4C21B-AD9B-E971-D9D0-CAD3F472E223}"/>
          </ac:spMkLst>
        </pc:spChg>
        <pc:spChg chg="mod">
          <ac:chgData name="Breno de Brito Gentile" userId="42a80986-136d-4279-a5b2-753eefd8ef9f" providerId="ADAL" clId="{D1DE260D-FF47-44D9-ACEB-0D3BA3954DB9}" dt="2025-07-17T18:00:17.462" v="6678" actId="20577"/>
          <ac:spMkLst>
            <pc:docMk/>
            <pc:sldMk cId="4015211583" sldId="373"/>
            <ac:spMk id="69" creationId="{32CD1AB0-61A0-6EA9-D1DD-8A43373B0E83}"/>
          </ac:spMkLst>
        </pc:spChg>
        <pc:spChg chg="mod">
          <ac:chgData name="Breno de Brito Gentile" userId="42a80986-136d-4279-a5b2-753eefd8ef9f" providerId="ADAL" clId="{D1DE260D-FF47-44D9-ACEB-0D3BA3954DB9}" dt="2025-07-17T18:03:36.244" v="7263" actId="20577"/>
          <ac:spMkLst>
            <pc:docMk/>
            <pc:sldMk cId="4015211583" sldId="373"/>
            <ac:spMk id="79" creationId="{92E2EE68-89E0-364A-031E-587588787D1B}"/>
          </ac:spMkLst>
        </pc:spChg>
        <pc:grpChg chg="mod">
          <ac:chgData name="Breno de Brito Gentile" userId="42a80986-136d-4279-a5b2-753eefd8ef9f" providerId="ADAL" clId="{D1DE260D-FF47-44D9-ACEB-0D3BA3954DB9}" dt="2025-07-17T17:58:33.723" v="6626" actId="1076"/>
          <ac:grpSpMkLst>
            <pc:docMk/>
            <pc:sldMk cId="4015211583" sldId="373"/>
            <ac:grpSpMk id="82" creationId="{FF789DF3-EB2D-C4A6-F451-17EA68345C92}"/>
          </ac:grpSpMkLst>
        </pc:grpChg>
      </pc:sldChg>
      <pc:sldChg chg="addSp delSp modSp add mod">
        <pc:chgData name="Breno de Brito Gentile" userId="42a80986-136d-4279-a5b2-753eefd8ef9f" providerId="ADAL" clId="{D1DE260D-FF47-44D9-ACEB-0D3BA3954DB9}" dt="2025-07-17T18:11:09.656" v="7377" actId="20577"/>
        <pc:sldMkLst>
          <pc:docMk/>
          <pc:sldMk cId="55531529" sldId="374"/>
        </pc:sldMkLst>
        <pc:spChg chg="del">
          <ac:chgData name="Breno de Brito Gentile" userId="42a80986-136d-4279-a5b2-753eefd8ef9f" providerId="ADAL" clId="{D1DE260D-FF47-44D9-ACEB-0D3BA3954DB9}" dt="2025-07-17T18:03:45.858" v="7264" actId="478"/>
          <ac:spMkLst>
            <pc:docMk/>
            <pc:sldMk cId="55531529" sldId="374"/>
            <ac:spMk id="6" creationId="{AF5B9DDC-B022-B936-E272-630216D109FB}"/>
          </ac:spMkLst>
        </pc:spChg>
        <pc:spChg chg="add mod">
          <ac:chgData name="Breno de Brito Gentile" userId="42a80986-136d-4279-a5b2-753eefd8ef9f" providerId="ADAL" clId="{D1DE260D-FF47-44D9-ACEB-0D3BA3954DB9}" dt="2025-07-17T18:03:46.167" v="7265"/>
          <ac:spMkLst>
            <pc:docMk/>
            <pc:sldMk cId="55531529" sldId="374"/>
            <ac:spMk id="7" creationId="{8887804C-906D-0365-E126-7BFF37ED4228}"/>
          </ac:spMkLst>
        </pc:spChg>
        <pc:spChg chg="mod">
          <ac:chgData name="Breno de Brito Gentile" userId="42a80986-136d-4279-a5b2-753eefd8ef9f" providerId="ADAL" clId="{D1DE260D-FF47-44D9-ACEB-0D3BA3954DB9}" dt="2025-07-17T18:11:09.656" v="7377" actId="20577"/>
          <ac:spMkLst>
            <pc:docMk/>
            <pc:sldMk cId="55531529" sldId="374"/>
            <ac:spMk id="11" creationId="{A5CC8714-3704-29F3-042E-0F938F61C6BD}"/>
          </ac:spMkLst>
        </pc:spChg>
        <pc:spChg chg="mod">
          <ac:chgData name="Breno de Brito Gentile" userId="42a80986-136d-4279-a5b2-753eefd8ef9f" providerId="ADAL" clId="{D1DE260D-FF47-44D9-ACEB-0D3BA3954DB9}" dt="2025-07-17T18:11:04.892" v="7372" actId="20577"/>
          <ac:spMkLst>
            <pc:docMk/>
            <pc:sldMk cId="55531529" sldId="374"/>
            <ac:spMk id="12" creationId="{A25804A2-1E40-7B3F-F4A8-1FC27D5DD951}"/>
          </ac:spMkLst>
        </pc:spChg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072780966" sldId="374"/>
        </pc:sldMkLst>
      </pc:sldChg>
      <pc:sldChg chg="add del">
        <pc:chgData name="Breno de Brito Gentile" userId="42a80986-136d-4279-a5b2-753eefd8ef9f" providerId="ADAL" clId="{D1DE260D-FF47-44D9-ACEB-0D3BA3954DB9}" dt="2025-07-15T18:17:49.673" v="5" actId="47"/>
        <pc:sldMkLst>
          <pc:docMk/>
          <pc:sldMk cId="1376633016" sldId="375"/>
        </pc:sldMkLst>
      </pc:sldChg>
      <pc:sldMasterChg chg="modSldLayout">
        <pc:chgData name="Breno de Brito Gentile" userId="42a80986-136d-4279-a5b2-753eefd8ef9f" providerId="ADAL" clId="{D1DE260D-FF47-44D9-ACEB-0D3BA3954DB9}" dt="2025-07-17T18:11:37.736" v="7400" actId="20577"/>
        <pc:sldMasterMkLst>
          <pc:docMk/>
          <pc:sldMasterMk cId="0" sldId="2147483648"/>
        </pc:sldMasterMkLst>
        <pc:sldLayoutChg chg="modSp mod">
          <pc:chgData name="Breno de Brito Gentile" userId="42a80986-136d-4279-a5b2-753eefd8ef9f" providerId="ADAL" clId="{D1DE260D-FF47-44D9-ACEB-0D3BA3954DB9}" dt="2025-07-17T18:11:30.933" v="7394" actId="20577"/>
          <pc:sldLayoutMkLst>
            <pc:docMk/>
            <pc:sldMasterMk cId="0" sldId="2147483648"/>
            <pc:sldLayoutMk cId="0" sldId="2147483650"/>
          </pc:sldLayoutMkLst>
          <pc:spChg chg="mod">
            <ac:chgData name="Breno de Brito Gentile" userId="42a80986-136d-4279-a5b2-753eefd8ef9f" providerId="ADAL" clId="{D1DE260D-FF47-44D9-ACEB-0D3BA3954DB9}" dt="2025-07-17T18:11:30.933" v="7394" actId="20577"/>
            <ac:spMkLst>
              <pc:docMk/>
              <pc:sldMasterMk cId="0" sldId="2147483648"/>
              <pc:sldLayoutMk cId="0" sldId="2147483650"/>
              <ac:spMk id="13" creationId="{00000000-0000-0000-0000-000000000000}"/>
            </ac:spMkLst>
          </pc:spChg>
        </pc:sldLayoutChg>
        <pc:sldLayoutChg chg="modSp mod">
          <pc:chgData name="Breno de Brito Gentile" userId="42a80986-136d-4279-a5b2-753eefd8ef9f" providerId="ADAL" clId="{D1DE260D-FF47-44D9-ACEB-0D3BA3954DB9}" dt="2025-07-17T18:11:37.736" v="7400" actId="20577"/>
          <pc:sldLayoutMkLst>
            <pc:docMk/>
            <pc:sldMasterMk cId="0" sldId="2147483648"/>
            <pc:sldLayoutMk cId="0" sldId="2147483653"/>
          </pc:sldLayoutMkLst>
          <pc:spChg chg="mod">
            <ac:chgData name="Breno de Brito Gentile" userId="42a80986-136d-4279-a5b2-753eefd8ef9f" providerId="ADAL" clId="{D1DE260D-FF47-44D9-ACEB-0D3BA3954DB9}" dt="2025-07-17T18:11:37.736" v="7400" actId="20577"/>
            <ac:spMkLst>
              <pc:docMk/>
              <pc:sldMasterMk cId="0" sldId="2147483648"/>
              <pc:sldLayoutMk cId="0" sldId="2147483653"/>
              <ac:spMk id="16" creationId="{A59C5F46-4F19-8850-1244-8DBFBF68A7F1}"/>
            </ac:spMkLst>
          </pc:spChg>
        </pc:sldLayoutChg>
      </pc:sldMasterChg>
      <pc:sldMasterChg chg="addSldLayout delSldLayout modSldLayout">
        <pc:chgData name="Breno de Brito Gentile" userId="42a80986-136d-4279-a5b2-753eefd8ef9f" providerId="ADAL" clId="{D1DE260D-FF47-44D9-ACEB-0D3BA3954DB9}" dt="2025-07-17T18:11:22.264" v="7386" actId="20577"/>
        <pc:sldMasterMkLst>
          <pc:docMk/>
          <pc:sldMasterMk cId="0" sldId="2147483654"/>
        </pc:sldMasterMkLst>
        <pc:sldLayoutChg chg="modSp add del mod">
          <pc:chgData name="Breno de Brito Gentile" userId="42a80986-136d-4279-a5b2-753eefd8ef9f" providerId="ADAL" clId="{D1DE260D-FF47-44D9-ACEB-0D3BA3954DB9}" dt="2025-07-17T18:11:22.264" v="7386" actId="20577"/>
          <pc:sldLayoutMkLst>
            <pc:docMk/>
            <pc:sldMasterMk cId="0" sldId="2147483654"/>
            <pc:sldLayoutMk cId="0" sldId="2147483658"/>
          </pc:sldLayoutMkLst>
          <pc:spChg chg="mod">
            <ac:chgData name="Breno de Brito Gentile" userId="42a80986-136d-4279-a5b2-753eefd8ef9f" providerId="ADAL" clId="{D1DE260D-FF47-44D9-ACEB-0D3BA3954DB9}" dt="2025-07-17T18:11:22.264" v="7386" actId="20577"/>
            <ac:spMkLst>
              <pc:docMk/>
              <pc:sldMasterMk cId="0" sldId="2147483654"/>
              <pc:sldLayoutMk cId="0" sldId="2147483658"/>
              <ac:spMk id="15" creationId="{A9B799EB-0B34-12DA-6645-ADE64F2EA5CC}"/>
            </ac:spMkLst>
          </pc:spChg>
        </pc:sldLayoutChg>
        <pc:sldLayoutChg chg="add del">
          <pc:chgData name="Breno de Brito Gentile" userId="42a80986-136d-4279-a5b2-753eefd8ef9f" providerId="ADAL" clId="{D1DE260D-FF47-44D9-ACEB-0D3BA3954DB9}" dt="2025-07-15T18:17:49.673" v="5" actId="47"/>
          <pc:sldLayoutMkLst>
            <pc:docMk/>
            <pc:sldMasterMk cId="0" sldId="2147483654"/>
            <pc:sldLayoutMk cId="180769203" sldId="2147483659"/>
          </pc:sldLayoutMkLst>
        </pc:sldLayoutChg>
      </pc:sldMasterChg>
    </pc:docChg>
  </pc:docChgLst>
  <pc:docChgLst>
    <pc:chgData name="Breno de Brito Gentile" userId="42a80986-136d-4279-a5b2-753eefd8ef9f" providerId="ADAL" clId="{8329EA57-DF5B-451B-B8B7-28D9178CB89B}"/>
    <pc:docChg chg="undo redo custSel addSld delSld modSld sldOrd">
      <pc:chgData name="Breno de Brito Gentile" userId="42a80986-136d-4279-a5b2-753eefd8ef9f" providerId="ADAL" clId="{8329EA57-DF5B-451B-B8B7-28D9178CB89B}" dt="2024-12-16T18:43:51.640" v="78669" actId="207"/>
      <pc:docMkLst>
        <pc:docMk/>
      </pc:docMkLst>
      <pc:sldChg chg="addSp delSp modSp mod">
        <pc:chgData name="Breno de Brito Gentile" userId="42a80986-136d-4279-a5b2-753eefd8ef9f" providerId="ADAL" clId="{8329EA57-DF5B-451B-B8B7-28D9178CB89B}" dt="2024-11-27T18:10:32.349" v="49410" actId="14100"/>
        <pc:sldMkLst>
          <pc:docMk/>
          <pc:sldMk cId="0" sldId="256"/>
        </pc:sldMkLst>
      </pc:sldChg>
      <pc:sldChg chg="addSp delSp modSp mod">
        <pc:chgData name="Breno de Brito Gentile" userId="42a80986-136d-4279-a5b2-753eefd8ef9f" providerId="ADAL" clId="{8329EA57-DF5B-451B-B8B7-28D9178CB89B}" dt="2024-11-27T17:57:54.481" v="49313" actId="478"/>
        <pc:sldMkLst>
          <pc:docMk/>
          <pc:sldMk cId="0" sldId="257"/>
        </pc:sldMkLst>
      </pc:sldChg>
      <pc:sldChg chg="delSp modSp mod">
        <pc:chgData name="Breno de Brito Gentile" userId="42a80986-136d-4279-a5b2-753eefd8ef9f" providerId="ADAL" clId="{8329EA57-DF5B-451B-B8B7-28D9178CB89B}" dt="2024-11-27T17:57:52.831" v="49312" actId="478"/>
        <pc:sldMkLst>
          <pc:docMk/>
          <pc:sldMk cId="0" sldId="260"/>
        </pc:sldMkLst>
      </pc:sldChg>
      <pc:sldChg chg="addSp delSp modSp add mod modAnim">
        <pc:chgData name="Breno de Brito Gentile" userId="42a80986-136d-4279-a5b2-753eefd8ef9f" providerId="ADAL" clId="{8329EA57-DF5B-451B-B8B7-28D9178CB89B}" dt="2024-11-27T17:57:32.204" v="49306" actId="478"/>
        <pc:sldMkLst>
          <pc:docMk/>
          <pc:sldMk cId="0" sldId="261"/>
        </pc:sldMkLst>
      </pc:sldChg>
      <pc:sldChg chg="addSp delSp modSp add mod addAnim delAnim modAnim">
        <pc:chgData name="Breno de Brito Gentile" userId="42a80986-136d-4279-a5b2-753eefd8ef9f" providerId="ADAL" clId="{8329EA57-DF5B-451B-B8B7-28D9178CB89B}" dt="2024-11-27T17:56:52.471" v="49293" actId="478"/>
        <pc:sldMkLst>
          <pc:docMk/>
          <pc:sldMk cId="0" sldId="269"/>
        </pc:sldMkLst>
      </pc:sldChg>
      <pc:sldChg chg="addSp delSp modSp mod modAnim">
        <pc:chgData name="Breno de Brito Gentile" userId="42a80986-136d-4279-a5b2-753eefd8ef9f" providerId="ADAL" clId="{8329EA57-DF5B-451B-B8B7-28D9178CB89B}" dt="2024-11-27T17:57:02.459" v="49296" actId="478"/>
        <pc:sldMkLst>
          <pc:docMk/>
          <pc:sldMk cId="0" sldId="273"/>
        </pc:sldMkLst>
      </pc:sldChg>
      <pc:sldChg chg="del">
        <pc:chgData name="Breno de Brito Gentile" userId="42a80986-136d-4279-a5b2-753eefd8ef9f" providerId="ADAL" clId="{8329EA57-DF5B-451B-B8B7-28D9178CB89B}" dt="2024-11-08T14:01:08.309" v="17308" actId="47"/>
        <pc:sldMkLst>
          <pc:docMk/>
          <pc:sldMk cId="0" sldId="274"/>
        </pc:sldMkLst>
      </pc:sldChg>
      <pc:sldChg chg="addSp modSp add del mod">
        <pc:chgData name="Breno de Brito Gentile" userId="42a80986-136d-4279-a5b2-753eefd8ef9f" providerId="ADAL" clId="{8329EA57-DF5B-451B-B8B7-28D9178CB89B}" dt="2024-11-05T18:27:01.247" v="3737" actId="47"/>
        <pc:sldMkLst>
          <pc:docMk/>
          <pc:sldMk cId="0" sldId="283"/>
        </pc:sldMkLst>
      </pc:sldChg>
      <pc:sldChg chg="addSp delSp modSp add del mod">
        <pc:chgData name="Breno de Brito Gentile" userId="42a80986-136d-4279-a5b2-753eefd8ef9f" providerId="ADAL" clId="{8329EA57-DF5B-451B-B8B7-28D9178CB89B}" dt="2024-11-05T20:35:19.471" v="5342" actId="47"/>
        <pc:sldMkLst>
          <pc:docMk/>
          <pc:sldMk cId="0" sldId="284"/>
        </pc:sldMkLst>
      </pc:sldChg>
      <pc:sldChg chg="add del">
        <pc:chgData name="Breno de Brito Gentile" userId="42a80986-136d-4279-a5b2-753eefd8ef9f" providerId="ADAL" clId="{8329EA57-DF5B-451B-B8B7-28D9178CB89B}" dt="2024-11-05T19:46:05.644" v="4375" actId="47"/>
        <pc:sldMkLst>
          <pc:docMk/>
          <pc:sldMk cId="0" sldId="286"/>
        </pc:sldMkLst>
      </pc:sldChg>
      <pc:sldChg chg="add del">
        <pc:chgData name="Breno de Brito Gentile" userId="42a80986-136d-4279-a5b2-753eefd8ef9f" providerId="ADAL" clId="{8329EA57-DF5B-451B-B8B7-28D9178CB89B}" dt="2024-11-06T15:17:23.696" v="8518" actId="47"/>
        <pc:sldMkLst>
          <pc:docMk/>
          <pc:sldMk cId="0" sldId="290"/>
        </pc:sldMkLst>
      </pc:sldChg>
      <pc:sldChg chg="delSp modSp mod">
        <pc:chgData name="Breno de Brito Gentile" userId="42a80986-136d-4279-a5b2-753eefd8ef9f" providerId="ADAL" clId="{8329EA57-DF5B-451B-B8B7-28D9178CB89B}" dt="2024-11-27T17:57:49.873" v="49311" actId="478"/>
        <pc:sldMkLst>
          <pc:docMk/>
          <pc:sldMk cId="2318590843" sldId="297"/>
        </pc:sldMkLst>
      </pc:sldChg>
      <pc:sldChg chg="del">
        <pc:chgData name="Breno de Brito Gentile" userId="42a80986-136d-4279-a5b2-753eefd8ef9f" providerId="ADAL" clId="{8329EA57-DF5B-451B-B8B7-28D9178CB89B}" dt="2024-11-05T14:47:52.820" v="1200" actId="47"/>
        <pc:sldMkLst>
          <pc:docMk/>
          <pc:sldMk cId="3803282955" sldId="298"/>
        </pc:sldMkLst>
      </pc:sldChg>
      <pc:sldChg chg="addSp delSp modSp mod">
        <pc:chgData name="Breno de Brito Gentile" userId="42a80986-136d-4279-a5b2-753eefd8ef9f" providerId="ADAL" clId="{8329EA57-DF5B-451B-B8B7-28D9178CB89B}" dt="2024-11-27T17:57:15.400" v="49300" actId="478"/>
        <pc:sldMkLst>
          <pc:docMk/>
          <pc:sldMk cId="29429722" sldId="299"/>
        </pc:sldMkLst>
      </pc:sldChg>
      <pc:sldChg chg="addSp delSp modSp mod">
        <pc:chgData name="Breno de Brito Gentile" userId="42a80986-136d-4279-a5b2-753eefd8ef9f" providerId="ADAL" clId="{8329EA57-DF5B-451B-B8B7-28D9178CB89B}" dt="2024-11-27T17:57:10.270" v="49299" actId="478"/>
        <pc:sldMkLst>
          <pc:docMk/>
          <pc:sldMk cId="412487853" sldId="301"/>
        </pc:sldMkLst>
      </pc:sldChg>
      <pc:sldChg chg="addSp delSp modSp mod">
        <pc:chgData name="Breno de Brito Gentile" userId="42a80986-136d-4279-a5b2-753eefd8ef9f" providerId="ADAL" clId="{8329EA57-DF5B-451B-B8B7-28D9178CB89B}" dt="2024-11-27T17:57:07.584" v="49298" actId="478"/>
        <pc:sldMkLst>
          <pc:docMk/>
          <pc:sldMk cId="4135308899" sldId="302"/>
        </pc:sldMkLst>
      </pc:sldChg>
      <pc:sldChg chg="delSp modSp mod">
        <pc:chgData name="Breno de Brito Gentile" userId="42a80986-136d-4279-a5b2-753eefd8ef9f" providerId="ADAL" clId="{8329EA57-DF5B-451B-B8B7-28D9178CB89B}" dt="2024-11-27T17:57:18.485" v="49301" actId="478"/>
        <pc:sldMkLst>
          <pc:docMk/>
          <pc:sldMk cId="1575704170" sldId="303"/>
        </pc:sldMkLst>
      </pc:sldChg>
      <pc:sldChg chg="delSp modSp mod">
        <pc:chgData name="Breno de Brito Gentile" userId="42a80986-136d-4279-a5b2-753eefd8ef9f" providerId="ADAL" clId="{8329EA57-DF5B-451B-B8B7-28D9178CB89B}" dt="2024-11-27T17:57:05.009" v="49297" actId="478"/>
        <pc:sldMkLst>
          <pc:docMk/>
          <pc:sldMk cId="472714175" sldId="304"/>
        </pc:sldMkLst>
      </pc:sldChg>
      <pc:sldChg chg="modSp add del mod">
        <pc:chgData name="Breno de Brito Gentile" userId="42a80986-136d-4279-a5b2-753eefd8ef9f" providerId="ADAL" clId="{8329EA57-DF5B-451B-B8B7-28D9178CB89B}" dt="2024-11-08T14:01:07.392" v="17307" actId="47"/>
        <pc:sldMkLst>
          <pc:docMk/>
          <pc:sldMk cId="2134227867" sldId="305"/>
        </pc:sldMkLst>
      </pc:sldChg>
      <pc:sldChg chg="addSp delSp modSp del mod">
        <pc:chgData name="Breno de Brito Gentile" userId="42a80986-136d-4279-a5b2-753eefd8ef9f" providerId="ADAL" clId="{8329EA57-DF5B-451B-B8B7-28D9178CB89B}" dt="2024-11-05T13:46:23.844" v="105" actId="2696"/>
        <pc:sldMkLst>
          <pc:docMk/>
          <pc:sldMk cId="384102294" sldId="306"/>
        </pc:sldMkLst>
      </pc:sldChg>
      <pc:sldChg chg="addSp delSp modSp add mod">
        <pc:chgData name="Breno de Brito Gentile" userId="42a80986-136d-4279-a5b2-753eefd8ef9f" providerId="ADAL" clId="{8329EA57-DF5B-451B-B8B7-28D9178CB89B}" dt="2024-11-11T12:44:44.949" v="25131" actId="2711"/>
        <pc:sldMkLst>
          <pc:docMk/>
          <pc:sldMk cId="3530008722" sldId="306"/>
        </pc:sldMkLst>
      </pc:sldChg>
      <pc:sldChg chg="delSp modSp add mod">
        <pc:chgData name="Breno de Brito Gentile" userId="42a80986-136d-4279-a5b2-753eefd8ef9f" providerId="ADAL" clId="{8329EA57-DF5B-451B-B8B7-28D9178CB89B}" dt="2024-11-27T17:57:35.625" v="49307" actId="478"/>
        <pc:sldMkLst>
          <pc:docMk/>
          <pc:sldMk cId="2263434933" sldId="307"/>
        </pc:sldMkLst>
      </pc:sldChg>
      <pc:sldChg chg="addSp delSp modSp add mod ord modAnim">
        <pc:chgData name="Breno de Brito Gentile" userId="42a80986-136d-4279-a5b2-753eefd8ef9f" providerId="ADAL" clId="{8329EA57-DF5B-451B-B8B7-28D9178CB89B}" dt="2024-11-11T12:59:28.945" v="25309" actId="1036"/>
        <pc:sldMkLst>
          <pc:docMk/>
          <pc:sldMk cId="1412090156" sldId="308"/>
        </pc:sldMkLst>
      </pc:sldChg>
      <pc:sldChg chg="addSp modSp new add del mod">
        <pc:chgData name="Breno de Brito Gentile" userId="42a80986-136d-4279-a5b2-753eefd8ef9f" providerId="ADAL" clId="{8329EA57-DF5B-451B-B8B7-28D9178CB89B}" dt="2024-11-05T19:06:18.741" v="4007" actId="47"/>
        <pc:sldMkLst>
          <pc:docMk/>
          <pc:sldMk cId="337318557" sldId="309"/>
        </pc:sldMkLst>
      </pc:sldChg>
      <pc:sldChg chg="new del">
        <pc:chgData name="Breno de Brito Gentile" userId="42a80986-136d-4279-a5b2-753eefd8ef9f" providerId="ADAL" clId="{8329EA57-DF5B-451B-B8B7-28D9178CB89B}" dt="2024-11-05T14:30:33.882" v="707" actId="47"/>
        <pc:sldMkLst>
          <pc:docMk/>
          <pc:sldMk cId="832769994" sldId="309"/>
        </pc:sldMkLst>
      </pc:sldChg>
      <pc:sldChg chg="new del">
        <pc:chgData name="Breno de Brito Gentile" userId="42a80986-136d-4279-a5b2-753eefd8ef9f" providerId="ADAL" clId="{8329EA57-DF5B-451B-B8B7-28D9178CB89B}" dt="2024-11-05T14:36:57.941" v="709" actId="47"/>
        <pc:sldMkLst>
          <pc:docMk/>
          <pc:sldMk cId="1795034720" sldId="309"/>
        </pc:sldMkLst>
      </pc:sldChg>
      <pc:sldChg chg="addSp delSp modSp add mod addAnim delAnim">
        <pc:chgData name="Breno de Brito Gentile" userId="42a80986-136d-4279-a5b2-753eefd8ef9f" providerId="ADAL" clId="{8329EA57-DF5B-451B-B8B7-28D9178CB89B}" dt="2024-11-27T17:57:28.559" v="49305" actId="478"/>
        <pc:sldMkLst>
          <pc:docMk/>
          <pc:sldMk cId="827683476" sldId="310"/>
        </pc:sldMkLst>
      </pc:sldChg>
      <pc:sldChg chg="modSp add del mod">
        <pc:chgData name="Breno de Brito Gentile" userId="42a80986-136d-4279-a5b2-753eefd8ef9f" providerId="ADAL" clId="{8329EA57-DF5B-451B-B8B7-28D9178CB89B}" dt="2024-11-05T14:54:31.791" v="1209" actId="47"/>
        <pc:sldMkLst>
          <pc:docMk/>
          <pc:sldMk cId="2777932977" sldId="310"/>
        </pc:sldMkLst>
      </pc:sldChg>
      <pc:sldChg chg="add del">
        <pc:chgData name="Breno de Brito Gentile" userId="42a80986-136d-4279-a5b2-753eefd8ef9f" providerId="ADAL" clId="{8329EA57-DF5B-451B-B8B7-28D9178CB89B}" dt="2024-11-05T15:21:32.701" v="2280"/>
        <pc:sldMkLst>
          <pc:docMk/>
          <pc:sldMk cId="2796849355" sldId="310"/>
        </pc:sldMkLst>
      </pc:sldChg>
      <pc:sldChg chg="addSp delSp modSp add mod">
        <pc:chgData name="Breno de Brito Gentile" userId="42a80986-136d-4279-a5b2-753eefd8ef9f" providerId="ADAL" clId="{8329EA57-DF5B-451B-B8B7-28D9178CB89B}" dt="2024-11-27T17:57:25.909" v="49304" actId="478"/>
        <pc:sldMkLst>
          <pc:docMk/>
          <pc:sldMk cId="3171777314" sldId="311"/>
        </pc:sldMkLst>
      </pc:sldChg>
      <pc:sldChg chg="add del">
        <pc:chgData name="Breno de Brito Gentile" userId="42a80986-136d-4279-a5b2-753eefd8ef9f" providerId="ADAL" clId="{8329EA57-DF5B-451B-B8B7-28D9178CB89B}" dt="2024-11-05T15:23:56.774" v="2360"/>
        <pc:sldMkLst>
          <pc:docMk/>
          <pc:sldMk cId="1231870801" sldId="312"/>
        </pc:sldMkLst>
      </pc:sldChg>
      <pc:sldChg chg="modSp add del mod">
        <pc:chgData name="Breno de Brito Gentile" userId="42a80986-136d-4279-a5b2-753eefd8ef9f" providerId="ADAL" clId="{8329EA57-DF5B-451B-B8B7-28D9178CB89B}" dt="2024-11-05T19:06:18.741" v="4007" actId="47"/>
        <pc:sldMkLst>
          <pc:docMk/>
          <pc:sldMk cId="3144769127" sldId="312"/>
        </pc:sldMkLst>
      </pc:sldChg>
      <pc:sldChg chg="modSp add del mod">
        <pc:chgData name="Breno de Brito Gentile" userId="42a80986-136d-4279-a5b2-753eefd8ef9f" providerId="ADAL" clId="{8329EA57-DF5B-451B-B8B7-28D9178CB89B}" dt="2024-11-05T19:06:18.741" v="4007" actId="47"/>
        <pc:sldMkLst>
          <pc:docMk/>
          <pc:sldMk cId="2323547711" sldId="313"/>
        </pc:sldMkLst>
      </pc:sldChg>
      <pc:sldChg chg="new del">
        <pc:chgData name="Breno de Brito Gentile" userId="42a80986-136d-4279-a5b2-753eefd8ef9f" providerId="ADAL" clId="{8329EA57-DF5B-451B-B8B7-28D9178CB89B}" dt="2024-11-05T18:32:20.409" v="3739" actId="680"/>
        <pc:sldMkLst>
          <pc:docMk/>
          <pc:sldMk cId="1108120065" sldId="314"/>
        </pc:sldMkLst>
      </pc:sldChg>
      <pc:sldChg chg="delSp modSp add mod">
        <pc:chgData name="Breno de Brito Gentile" userId="42a80986-136d-4279-a5b2-753eefd8ef9f" providerId="ADAL" clId="{8329EA57-DF5B-451B-B8B7-28D9178CB89B}" dt="2024-11-27T17:57:47.139" v="49309" actId="478"/>
        <pc:sldMkLst>
          <pc:docMk/>
          <pc:sldMk cId="4100603935" sldId="314"/>
        </pc:sldMkLst>
      </pc:sldChg>
      <pc:sldChg chg="addSp delSp modSp add mod">
        <pc:chgData name="Breno de Brito Gentile" userId="42a80986-136d-4279-a5b2-753eefd8ef9f" providerId="ADAL" clId="{8329EA57-DF5B-451B-B8B7-28D9178CB89B}" dt="2024-11-19T18:35:21.552" v="34419" actId="255"/>
        <pc:sldMkLst>
          <pc:docMk/>
          <pc:sldMk cId="1631226120" sldId="315"/>
        </pc:sldMkLst>
      </pc:sldChg>
      <pc:sldChg chg="addSp delSp modSp add mod ord modAnim">
        <pc:chgData name="Breno de Brito Gentile" userId="42a80986-136d-4279-a5b2-753eefd8ef9f" providerId="ADAL" clId="{8329EA57-DF5B-451B-B8B7-28D9178CB89B}" dt="2024-12-03T12:06:47.903" v="55002" actId="2711"/>
        <pc:sldMkLst>
          <pc:docMk/>
          <pc:sldMk cId="553131100" sldId="316"/>
        </pc:sldMkLst>
      </pc:sldChg>
      <pc:sldChg chg="addSp delSp modSp add mod ord">
        <pc:chgData name="Breno de Brito Gentile" userId="42a80986-136d-4279-a5b2-753eefd8ef9f" providerId="ADAL" clId="{8329EA57-DF5B-451B-B8B7-28D9178CB89B}" dt="2024-11-22T20:17:32.753" v="43680" actId="20577"/>
        <pc:sldMkLst>
          <pc:docMk/>
          <pc:sldMk cId="3086978769" sldId="317"/>
        </pc:sldMkLst>
      </pc:sldChg>
      <pc:sldChg chg="addSp modSp add del mod ord">
        <pc:chgData name="Breno de Brito Gentile" userId="42a80986-136d-4279-a5b2-753eefd8ef9f" providerId="ADAL" clId="{8329EA57-DF5B-451B-B8B7-28D9178CB89B}" dt="2024-11-06T15:34:17.451" v="8540" actId="47"/>
        <pc:sldMkLst>
          <pc:docMk/>
          <pc:sldMk cId="1832911564" sldId="318"/>
        </pc:sldMkLst>
      </pc:sldChg>
      <pc:sldChg chg="add del">
        <pc:chgData name="Breno de Brito Gentile" userId="42a80986-136d-4279-a5b2-753eefd8ef9f" providerId="ADAL" clId="{8329EA57-DF5B-451B-B8B7-28D9178CB89B}" dt="2024-11-05T18:38:13.534" v="3882"/>
        <pc:sldMkLst>
          <pc:docMk/>
          <pc:sldMk cId="2617994790" sldId="318"/>
        </pc:sldMkLst>
      </pc:sldChg>
      <pc:sldChg chg="modSp add del mod ord">
        <pc:chgData name="Breno de Brito Gentile" userId="42a80986-136d-4279-a5b2-753eefd8ef9f" providerId="ADAL" clId="{8329EA57-DF5B-451B-B8B7-28D9178CB89B}" dt="2024-11-08T12:25:47.895" v="15933" actId="47"/>
        <pc:sldMkLst>
          <pc:docMk/>
          <pc:sldMk cId="2003430218" sldId="319"/>
        </pc:sldMkLst>
      </pc:sldChg>
      <pc:sldChg chg="add del">
        <pc:chgData name="Breno de Brito Gentile" userId="42a80986-136d-4279-a5b2-753eefd8ef9f" providerId="ADAL" clId="{8329EA57-DF5B-451B-B8B7-28D9178CB89B}" dt="2024-11-05T18:38:13.534" v="3882"/>
        <pc:sldMkLst>
          <pc:docMk/>
          <pc:sldMk cId="2830891045" sldId="319"/>
        </pc:sldMkLst>
      </pc:sldChg>
      <pc:sldChg chg="addSp delSp modSp add del mod">
        <pc:chgData name="Breno de Brito Gentile" userId="42a80986-136d-4279-a5b2-753eefd8ef9f" providerId="ADAL" clId="{8329EA57-DF5B-451B-B8B7-28D9178CB89B}" dt="2024-11-07T13:08:56.422" v="11248" actId="47"/>
        <pc:sldMkLst>
          <pc:docMk/>
          <pc:sldMk cId="964610244" sldId="320"/>
        </pc:sldMkLst>
      </pc:sldChg>
      <pc:sldChg chg="add del">
        <pc:chgData name="Breno de Brito Gentile" userId="42a80986-136d-4279-a5b2-753eefd8ef9f" providerId="ADAL" clId="{8329EA57-DF5B-451B-B8B7-28D9178CB89B}" dt="2024-11-05T18:38:13.534" v="3882"/>
        <pc:sldMkLst>
          <pc:docMk/>
          <pc:sldMk cId="3819789229" sldId="320"/>
        </pc:sldMkLst>
      </pc:sldChg>
      <pc:sldChg chg="modSp add del mod">
        <pc:chgData name="Breno de Brito Gentile" userId="42a80986-136d-4279-a5b2-753eefd8ef9f" providerId="ADAL" clId="{8329EA57-DF5B-451B-B8B7-28D9178CB89B}" dt="2024-11-07T18:41:28.748" v="15015" actId="47"/>
        <pc:sldMkLst>
          <pc:docMk/>
          <pc:sldMk cId="2832914144" sldId="321"/>
        </pc:sldMkLst>
      </pc:sldChg>
      <pc:sldChg chg="delSp add del mod">
        <pc:chgData name="Breno de Brito Gentile" userId="42a80986-136d-4279-a5b2-753eefd8ef9f" providerId="ADAL" clId="{8329EA57-DF5B-451B-B8B7-28D9178CB89B}" dt="2024-11-06T17:34:46.356" v="9823" actId="47"/>
        <pc:sldMkLst>
          <pc:docMk/>
          <pc:sldMk cId="1802892782" sldId="322"/>
        </pc:sldMkLst>
      </pc:sldChg>
      <pc:sldChg chg="modSp add del mod ord">
        <pc:chgData name="Breno de Brito Gentile" userId="42a80986-136d-4279-a5b2-753eefd8ef9f" providerId="ADAL" clId="{8329EA57-DF5B-451B-B8B7-28D9178CB89B}" dt="2024-11-06T13:44:35.684" v="6710" actId="2696"/>
        <pc:sldMkLst>
          <pc:docMk/>
          <pc:sldMk cId="1999949271" sldId="323"/>
        </pc:sldMkLst>
      </pc:sldChg>
      <pc:sldChg chg="new del">
        <pc:chgData name="Breno de Brito Gentile" userId="42a80986-136d-4279-a5b2-753eefd8ef9f" providerId="ADAL" clId="{8329EA57-DF5B-451B-B8B7-28D9178CB89B}" dt="2024-11-05T20:03:45.624" v="4804" actId="680"/>
        <pc:sldMkLst>
          <pc:docMk/>
          <pc:sldMk cId="2261462988" sldId="323"/>
        </pc:sldMkLst>
      </pc:sldChg>
      <pc:sldChg chg="delSp modSp add mod">
        <pc:chgData name="Breno de Brito Gentile" userId="42a80986-136d-4279-a5b2-753eefd8ef9f" providerId="ADAL" clId="{8329EA57-DF5B-451B-B8B7-28D9178CB89B}" dt="2024-11-27T17:57:23.753" v="49303" actId="478"/>
        <pc:sldMkLst>
          <pc:docMk/>
          <pc:sldMk cId="2761759686" sldId="323"/>
        </pc:sldMkLst>
      </pc:sldChg>
      <pc:sldChg chg="addSp delSp modSp add del mod delAnim">
        <pc:chgData name="Breno de Brito Gentile" userId="42a80986-136d-4279-a5b2-753eefd8ef9f" providerId="ADAL" clId="{8329EA57-DF5B-451B-B8B7-28D9178CB89B}" dt="2024-11-05T20:16:58.042" v="5183" actId="47"/>
        <pc:sldMkLst>
          <pc:docMk/>
          <pc:sldMk cId="3746790343" sldId="323"/>
        </pc:sldMkLst>
      </pc:sldChg>
      <pc:sldChg chg="addSp modSp add del mod modShow">
        <pc:chgData name="Breno de Brito Gentile" userId="42a80986-136d-4279-a5b2-753eefd8ef9f" providerId="ADAL" clId="{8329EA57-DF5B-451B-B8B7-28D9178CB89B}" dt="2024-11-11T12:48:08.766" v="25177" actId="47"/>
        <pc:sldMkLst>
          <pc:docMk/>
          <pc:sldMk cId="456614139" sldId="324"/>
        </pc:sldMkLst>
      </pc:sldChg>
      <pc:sldChg chg="addSp delSp modSp new del mod">
        <pc:chgData name="Breno de Brito Gentile" userId="42a80986-136d-4279-a5b2-753eefd8ef9f" providerId="ADAL" clId="{8329EA57-DF5B-451B-B8B7-28D9178CB89B}" dt="2024-11-06T13:44:35.684" v="6710" actId="2696"/>
        <pc:sldMkLst>
          <pc:docMk/>
          <pc:sldMk cId="1768537455" sldId="324"/>
        </pc:sldMkLst>
      </pc:sldChg>
      <pc:sldChg chg="addSp delSp modSp add del mod">
        <pc:chgData name="Breno de Brito Gentile" userId="42a80986-136d-4279-a5b2-753eefd8ef9f" providerId="ADAL" clId="{8329EA57-DF5B-451B-B8B7-28D9178CB89B}" dt="2024-11-06T13:44:35.684" v="6710" actId="2696"/>
        <pc:sldMkLst>
          <pc:docMk/>
          <pc:sldMk cId="522694313" sldId="325"/>
        </pc:sldMkLst>
      </pc:sldChg>
      <pc:sldChg chg="addSp modSp add del mod modShow">
        <pc:chgData name="Breno de Brito Gentile" userId="42a80986-136d-4279-a5b2-753eefd8ef9f" providerId="ADAL" clId="{8329EA57-DF5B-451B-B8B7-28D9178CB89B}" dt="2024-11-11T12:48:08.766" v="25177" actId="47"/>
        <pc:sldMkLst>
          <pc:docMk/>
          <pc:sldMk cId="1452514671" sldId="325"/>
        </pc:sldMkLst>
      </pc:sldChg>
      <pc:sldChg chg="modSp add del mod">
        <pc:chgData name="Breno de Brito Gentile" userId="42a80986-136d-4279-a5b2-753eefd8ef9f" providerId="ADAL" clId="{8329EA57-DF5B-451B-B8B7-28D9178CB89B}" dt="2024-11-06T14:09:50.987" v="7670" actId="47"/>
        <pc:sldMkLst>
          <pc:docMk/>
          <pc:sldMk cId="1394969183" sldId="326"/>
        </pc:sldMkLst>
      </pc:sldChg>
      <pc:sldChg chg="addSp delSp modSp add mod ord">
        <pc:chgData name="Breno de Brito Gentile" userId="42a80986-136d-4279-a5b2-753eefd8ef9f" providerId="ADAL" clId="{8329EA57-DF5B-451B-B8B7-28D9178CB89B}" dt="2024-12-12T13:44:51.001" v="72599" actId="20577"/>
        <pc:sldMkLst>
          <pc:docMk/>
          <pc:sldMk cId="2889180003" sldId="326"/>
        </pc:sldMkLst>
      </pc:sldChg>
      <pc:sldChg chg="addSp delSp modSp add mod modTransition">
        <pc:chgData name="Breno de Brito Gentile" userId="42a80986-136d-4279-a5b2-753eefd8ef9f" providerId="ADAL" clId="{8329EA57-DF5B-451B-B8B7-28D9178CB89B}" dt="2024-11-11T12:42:41.256" v="25087" actId="2711"/>
        <pc:sldMkLst>
          <pc:docMk/>
          <pc:sldMk cId="3359038675" sldId="327"/>
        </pc:sldMkLst>
      </pc:sldChg>
      <pc:sldChg chg="addSp delSp modSp add mod">
        <pc:chgData name="Breno de Brito Gentile" userId="42a80986-136d-4279-a5b2-753eefd8ef9f" providerId="ADAL" clId="{8329EA57-DF5B-451B-B8B7-28D9178CB89B}" dt="2024-12-04T14:28:08.934" v="60269"/>
        <pc:sldMkLst>
          <pc:docMk/>
          <pc:sldMk cId="3356539661" sldId="328"/>
        </pc:sldMkLst>
      </pc:sldChg>
      <pc:sldChg chg="modSp add del mod">
        <pc:chgData name="Breno de Brito Gentile" userId="42a80986-136d-4279-a5b2-753eefd8ef9f" providerId="ADAL" clId="{8329EA57-DF5B-451B-B8B7-28D9178CB89B}" dt="2024-11-11T16:48:40.340" v="27837" actId="47"/>
        <pc:sldMkLst>
          <pc:docMk/>
          <pc:sldMk cId="876177085" sldId="329"/>
        </pc:sldMkLst>
      </pc:sldChg>
      <pc:sldChg chg="new del">
        <pc:chgData name="Breno de Brito Gentile" userId="42a80986-136d-4279-a5b2-753eefd8ef9f" providerId="ADAL" clId="{8329EA57-DF5B-451B-B8B7-28D9178CB89B}" dt="2024-11-07T16:50:51.742" v="14327" actId="680"/>
        <pc:sldMkLst>
          <pc:docMk/>
          <pc:sldMk cId="1118601719" sldId="329"/>
        </pc:sldMkLst>
      </pc:sldChg>
      <pc:sldChg chg="addSp delSp modSp add mod">
        <pc:chgData name="Breno de Brito Gentile" userId="42a80986-136d-4279-a5b2-753eefd8ef9f" providerId="ADAL" clId="{8329EA57-DF5B-451B-B8B7-28D9178CB89B}" dt="2024-11-22T20:32:47.085" v="43683" actId="478"/>
        <pc:sldMkLst>
          <pc:docMk/>
          <pc:sldMk cId="1397064492" sldId="330"/>
        </pc:sldMkLst>
      </pc:sldChg>
      <pc:sldChg chg="new del">
        <pc:chgData name="Breno de Brito Gentile" userId="42a80986-136d-4279-a5b2-753eefd8ef9f" providerId="ADAL" clId="{8329EA57-DF5B-451B-B8B7-28D9178CB89B}" dt="2024-11-08T11:57:21.580" v="15880" actId="680"/>
        <pc:sldMkLst>
          <pc:docMk/>
          <pc:sldMk cId="1502868406" sldId="331"/>
        </pc:sldMkLst>
      </pc:sldChg>
      <pc:sldChg chg="addSp delSp modSp new mod">
        <pc:chgData name="Breno de Brito Gentile" userId="42a80986-136d-4279-a5b2-753eefd8ef9f" providerId="ADAL" clId="{8329EA57-DF5B-451B-B8B7-28D9178CB89B}" dt="2024-12-12T13:25:28.889" v="72029" actId="14100"/>
        <pc:sldMkLst>
          <pc:docMk/>
          <pc:sldMk cId="3896191525" sldId="331"/>
        </pc:sldMkLst>
      </pc:sldChg>
      <pc:sldChg chg="addSp delSp modSp add mod">
        <pc:chgData name="Breno de Brito Gentile" userId="42a80986-136d-4279-a5b2-753eefd8ef9f" providerId="ADAL" clId="{8329EA57-DF5B-451B-B8B7-28D9178CB89B}" dt="2024-11-27T13:39:48.037" v="46391" actId="255"/>
        <pc:sldMkLst>
          <pc:docMk/>
          <pc:sldMk cId="959737006" sldId="332"/>
        </pc:sldMkLst>
      </pc:sldChg>
      <pc:sldChg chg="addSp modSp new del mod">
        <pc:chgData name="Breno de Brito Gentile" userId="42a80986-136d-4279-a5b2-753eefd8ef9f" providerId="ADAL" clId="{8329EA57-DF5B-451B-B8B7-28D9178CB89B}" dt="2024-11-11T17:10:43.297" v="27865" actId="47"/>
        <pc:sldMkLst>
          <pc:docMk/>
          <pc:sldMk cId="388282172" sldId="333"/>
        </pc:sldMkLst>
      </pc:sldChg>
      <pc:sldChg chg="addSp delSp modSp add mod">
        <pc:chgData name="Breno de Brito Gentile" userId="42a80986-136d-4279-a5b2-753eefd8ef9f" providerId="ADAL" clId="{8329EA57-DF5B-451B-B8B7-28D9178CB89B}" dt="2024-12-12T13:26:03.978" v="72044"/>
        <pc:sldMkLst>
          <pc:docMk/>
          <pc:sldMk cId="3892902551" sldId="334"/>
        </pc:sldMkLst>
      </pc:sldChg>
      <pc:sldChg chg="addSp delSp modSp add del mod modShow">
        <pc:chgData name="Breno de Brito Gentile" userId="42a80986-136d-4279-a5b2-753eefd8ef9f" providerId="ADAL" clId="{8329EA57-DF5B-451B-B8B7-28D9178CB89B}" dt="2024-12-09T13:31:20.850" v="64838" actId="47"/>
        <pc:sldMkLst>
          <pc:docMk/>
          <pc:sldMk cId="2517704521" sldId="335"/>
        </pc:sldMkLst>
      </pc:sldChg>
      <pc:sldChg chg="modSp add mod">
        <pc:chgData name="Breno de Brito Gentile" userId="42a80986-136d-4279-a5b2-753eefd8ef9f" providerId="ADAL" clId="{8329EA57-DF5B-451B-B8B7-28D9178CB89B}" dt="2024-12-12T13:26:41.334" v="72053"/>
        <pc:sldMkLst>
          <pc:docMk/>
          <pc:sldMk cId="125801564" sldId="336"/>
        </pc:sldMkLst>
      </pc:sldChg>
      <pc:sldChg chg="addSp delSp modSp new mod delAnim modAnim">
        <pc:chgData name="Breno de Brito Gentile" userId="42a80986-136d-4279-a5b2-753eefd8ef9f" providerId="ADAL" clId="{8329EA57-DF5B-451B-B8B7-28D9178CB89B}" dt="2024-11-11T16:35:40.378" v="27499" actId="207"/>
        <pc:sldMkLst>
          <pc:docMk/>
          <pc:sldMk cId="2526453188" sldId="337"/>
        </pc:sldMkLst>
      </pc:sldChg>
      <pc:sldChg chg="addSp delSp modSp add mod ord delAnim modAnim">
        <pc:chgData name="Breno de Brito Gentile" userId="42a80986-136d-4279-a5b2-753eefd8ef9f" providerId="ADAL" clId="{8329EA57-DF5B-451B-B8B7-28D9178CB89B}" dt="2024-12-03T12:13:10.822" v="55107" actId="1076"/>
        <pc:sldMkLst>
          <pc:docMk/>
          <pc:sldMk cId="1590134647" sldId="338"/>
        </pc:sldMkLst>
      </pc:sldChg>
      <pc:sldChg chg="new del">
        <pc:chgData name="Breno de Brito Gentile" userId="42a80986-136d-4279-a5b2-753eefd8ef9f" providerId="ADAL" clId="{8329EA57-DF5B-451B-B8B7-28D9178CB89B}" dt="2024-11-11T14:40:59.272" v="27139" actId="680"/>
        <pc:sldMkLst>
          <pc:docMk/>
          <pc:sldMk cId="3540356123" sldId="338"/>
        </pc:sldMkLst>
      </pc:sldChg>
      <pc:sldChg chg="addSp delSp modSp add mod">
        <pc:chgData name="Breno de Brito Gentile" userId="42a80986-136d-4279-a5b2-753eefd8ef9f" providerId="ADAL" clId="{8329EA57-DF5B-451B-B8B7-28D9178CB89B}" dt="2024-11-27T17:56:57.963" v="49294" actId="478"/>
        <pc:sldMkLst>
          <pc:docMk/>
          <pc:sldMk cId="1071404198" sldId="339"/>
        </pc:sldMkLst>
      </pc:sldChg>
      <pc:sldChg chg="addSp delSp modSp add del mod modShow">
        <pc:chgData name="Breno de Brito Gentile" userId="42a80986-136d-4279-a5b2-753eefd8ef9f" providerId="ADAL" clId="{8329EA57-DF5B-451B-B8B7-28D9178CB89B}" dt="2024-11-19T18:14:24.813" v="34404" actId="2696"/>
        <pc:sldMkLst>
          <pc:docMk/>
          <pc:sldMk cId="119935590" sldId="340"/>
        </pc:sldMkLst>
      </pc:sldChg>
      <pc:sldChg chg="delSp modSp add mod">
        <pc:chgData name="Breno de Brito Gentile" userId="42a80986-136d-4279-a5b2-753eefd8ef9f" providerId="ADAL" clId="{8329EA57-DF5B-451B-B8B7-28D9178CB89B}" dt="2024-11-27T17:57:42.908" v="49308" actId="478"/>
        <pc:sldMkLst>
          <pc:docMk/>
          <pc:sldMk cId="608785883" sldId="341"/>
        </pc:sldMkLst>
      </pc:sldChg>
      <pc:sldChg chg="addSp delSp modSp add mod">
        <pc:chgData name="Breno de Brito Gentile" userId="42a80986-136d-4279-a5b2-753eefd8ef9f" providerId="ADAL" clId="{8329EA57-DF5B-451B-B8B7-28D9178CB89B}" dt="2024-12-12T13:27:46.203" v="72062" actId="14100"/>
        <pc:sldMkLst>
          <pc:docMk/>
          <pc:sldMk cId="1474091416" sldId="342"/>
        </pc:sldMkLst>
      </pc:sldChg>
      <pc:sldChg chg="addSp delSp modSp add mod modAnim">
        <pc:chgData name="Breno de Brito Gentile" userId="42a80986-136d-4279-a5b2-753eefd8ef9f" providerId="ADAL" clId="{8329EA57-DF5B-451B-B8B7-28D9178CB89B}" dt="2024-11-27T13:13:22.776" v="46099" actId="1035"/>
        <pc:sldMkLst>
          <pc:docMk/>
          <pc:sldMk cId="1062556141" sldId="343"/>
        </pc:sldMkLst>
      </pc:sldChg>
      <pc:sldChg chg="addSp delSp modSp add del mod">
        <pc:chgData name="Breno de Brito Gentile" userId="42a80986-136d-4279-a5b2-753eefd8ef9f" providerId="ADAL" clId="{8329EA57-DF5B-451B-B8B7-28D9178CB89B}" dt="2024-11-21T16:03:00.223" v="38257" actId="2696"/>
        <pc:sldMkLst>
          <pc:docMk/>
          <pc:sldMk cId="987475179" sldId="344"/>
        </pc:sldMkLst>
      </pc:sldChg>
      <pc:sldChg chg="addSp delSp modSp add mod ord addAnim delAnim">
        <pc:chgData name="Breno de Brito Gentile" userId="42a80986-136d-4279-a5b2-753eefd8ef9f" providerId="ADAL" clId="{8329EA57-DF5B-451B-B8B7-28D9178CB89B}" dt="2024-12-04T14:43:33.002" v="60468" actId="1035"/>
        <pc:sldMkLst>
          <pc:docMk/>
          <pc:sldMk cId="3427421969" sldId="344"/>
        </pc:sldMkLst>
      </pc:sldChg>
      <pc:sldChg chg="new del">
        <pc:chgData name="Breno de Brito Gentile" userId="42a80986-136d-4279-a5b2-753eefd8ef9f" providerId="ADAL" clId="{8329EA57-DF5B-451B-B8B7-28D9178CB89B}" dt="2024-11-21T16:02:18.654" v="38232" actId="680"/>
        <pc:sldMkLst>
          <pc:docMk/>
          <pc:sldMk cId="3475466053" sldId="344"/>
        </pc:sldMkLst>
      </pc:sldChg>
      <pc:sldChg chg="addSp delSp modSp add mod delAnim modAnim">
        <pc:chgData name="Breno de Brito Gentile" userId="42a80986-136d-4279-a5b2-753eefd8ef9f" providerId="ADAL" clId="{8329EA57-DF5B-451B-B8B7-28D9178CB89B}" dt="2024-11-29T13:59:55.805" v="50403" actId="14100"/>
        <pc:sldMkLst>
          <pc:docMk/>
          <pc:sldMk cId="2819792736" sldId="345"/>
        </pc:sldMkLst>
      </pc:sldChg>
      <pc:sldChg chg="addSp delSp modSp new mod ord modTransition delAnim modAnim">
        <pc:chgData name="Breno de Brito Gentile" userId="42a80986-136d-4279-a5b2-753eefd8ef9f" providerId="ADAL" clId="{8329EA57-DF5B-451B-B8B7-28D9178CB89B}" dt="2024-12-02T16:53:08.839" v="52368"/>
        <pc:sldMkLst>
          <pc:docMk/>
          <pc:sldMk cId="2977078680" sldId="346"/>
        </pc:sldMkLst>
      </pc:sldChg>
      <pc:sldChg chg="new del">
        <pc:chgData name="Breno de Brito Gentile" userId="42a80986-136d-4279-a5b2-753eefd8ef9f" providerId="ADAL" clId="{8329EA57-DF5B-451B-B8B7-28D9178CB89B}" dt="2024-11-27T12:03:00.573" v="45832" actId="680"/>
        <pc:sldMkLst>
          <pc:docMk/>
          <pc:sldMk cId="1383162350" sldId="347"/>
        </pc:sldMkLst>
      </pc:sldChg>
      <pc:sldChg chg="addSp delSp modSp add mod ord delAnim">
        <pc:chgData name="Breno de Brito Gentile" userId="42a80986-136d-4279-a5b2-753eefd8ef9f" providerId="ADAL" clId="{8329EA57-DF5B-451B-B8B7-28D9178CB89B}" dt="2024-11-28T18:35:26.880" v="50397"/>
        <pc:sldMkLst>
          <pc:docMk/>
          <pc:sldMk cId="3181171626" sldId="347"/>
        </pc:sldMkLst>
      </pc:sldChg>
      <pc:sldChg chg="addSp delSp modSp add mod ord addAnim delAnim modAnim">
        <pc:chgData name="Breno de Brito Gentile" userId="42a80986-136d-4279-a5b2-753eefd8ef9f" providerId="ADAL" clId="{8329EA57-DF5B-451B-B8B7-28D9178CB89B}" dt="2024-12-12T19:44:56.189" v="74218" actId="1036"/>
        <pc:sldMkLst>
          <pc:docMk/>
          <pc:sldMk cId="1170273484" sldId="348"/>
        </pc:sldMkLst>
      </pc:sldChg>
      <pc:sldChg chg="addSp delSp modSp add mod addAnim delAnim modAnim">
        <pc:chgData name="Breno de Brito Gentile" userId="42a80986-136d-4279-a5b2-753eefd8ef9f" providerId="ADAL" clId="{8329EA57-DF5B-451B-B8B7-28D9178CB89B}" dt="2024-12-16T18:43:51.640" v="78669" actId="207"/>
        <pc:sldMkLst>
          <pc:docMk/>
          <pc:sldMk cId="2246964238" sldId="349"/>
        </pc:sldMkLst>
      </pc:sldChg>
      <pc:sldChg chg="addSp delSp modSp add del mod ord modTransition addAnim delAnim modAnim">
        <pc:chgData name="Breno de Brito Gentile" userId="42a80986-136d-4279-a5b2-753eefd8ef9f" providerId="ADAL" clId="{8329EA57-DF5B-451B-B8B7-28D9178CB89B}" dt="2024-12-13T20:20:08.688" v="74919" actId="2696"/>
        <pc:sldMkLst>
          <pc:docMk/>
          <pc:sldMk cId="3195779631" sldId="349"/>
        </pc:sldMkLst>
      </pc:sldChg>
      <pc:sldChg chg="addSp delSp modSp add mod">
        <pc:chgData name="Breno de Brito Gentile" userId="42a80986-136d-4279-a5b2-753eefd8ef9f" providerId="ADAL" clId="{8329EA57-DF5B-451B-B8B7-28D9178CB89B}" dt="2024-12-02T18:39:38.297" v="53255" actId="20577"/>
        <pc:sldMkLst>
          <pc:docMk/>
          <pc:sldMk cId="2909011127" sldId="350"/>
        </pc:sldMkLst>
      </pc:sldChg>
      <pc:sldChg chg="addSp delSp modSp add del mod">
        <pc:chgData name="Breno de Brito Gentile" userId="42a80986-136d-4279-a5b2-753eefd8ef9f" providerId="ADAL" clId="{8329EA57-DF5B-451B-B8B7-28D9178CB89B}" dt="2024-12-02T19:41:13.298" v="54872" actId="47"/>
        <pc:sldMkLst>
          <pc:docMk/>
          <pc:sldMk cId="315521427" sldId="351"/>
        </pc:sldMkLst>
      </pc:sldChg>
      <pc:sldChg chg="addSp delSp modSp add mod">
        <pc:chgData name="Breno de Brito Gentile" userId="42a80986-136d-4279-a5b2-753eefd8ef9f" providerId="ADAL" clId="{8329EA57-DF5B-451B-B8B7-28D9178CB89B}" dt="2024-12-12T13:26:19.733" v="72048"/>
        <pc:sldMkLst>
          <pc:docMk/>
          <pc:sldMk cId="520997579" sldId="352"/>
        </pc:sldMkLst>
      </pc:sldChg>
      <pc:sldChg chg="addSp delSp modSp add mod">
        <pc:chgData name="Breno de Brito Gentile" userId="42a80986-136d-4279-a5b2-753eefd8ef9f" providerId="ADAL" clId="{8329EA57-DF5B-451B-B8B7-28D9178CB89B}" dt="2024-12-12T13:26:33.684" v="72052" actId="20577"/>
        <pc:sldMkLst>
          <pc:docMk/>
          <pc:sldMk cId="4090440605" sldId="353"/>
        </pc:sldMkLst>
      </pc:sldChg>
      <pc:sldChg chg="addSp delSp modSp add mod addAnim delAnim modAnim">
        <pc:chgData name="Breno de Brito Gentile" userId="42a80986-136d-4279-a5b2-753eefd8ef9f" providerId="ADAL" clId="{8329EA57-DF5B-451B-B8B7-28D9178CB89B}" dt="2024-12-06T14:43:38.971" v="63807" actId="20577"/>
        <pc:sldMkLst>
          <pc:docMk/>
          <pc:sldMk cId="1903737750" sldId="354"/>
        </pc:sldMkLst>
      </pc:sldChg>
      <pc:sldChg chg="add del">
        <pc:chgData name="Breno de Brito Gentile" userId="42a80986-136d-4279-a5b2-753eefd8ef9f" providerId="ADAL" clId="{8329EA57-DF5B-451B-B8B7-28D9178CB89B}" dt="2024-12-03T11:56:21.604" v="54930" actId="2890"/>
        <pc:sldMkLst>
          <pc:docMk/>
          <pc:sldMk cId="2120620718" sldId="354"/>
        </pc:sldMkLst>
      </pc:sldChg>
      <pc:sldChg chg="addSp delSp modSp add mod delAnim">
        <pc:chgData name="Breno de Brito Gentile" userId="42a80986-136d-4279-a5b2-753eefd8ef9f" providerId="ADAL" clId="{8329EA57-DF5B-451B-B8B7-28D9178CB89B}" dt="2024-12-06T14:43:43.404" v="63811" actId="5793"/>
        <pc:sldMkLst>
          <pc:docMk/>
          <pc:sldMk cId="774676270" sldId="355"/>
        </pc:sldMkLst>
      </pc:sldChg>
      <pc:sldChg chg="addSp delSp modSp add mod delAnim modAnim">
        <pc:chgData name="Breno de Brito Gentile" userId="42a80986-136d-4279-a5b2-753eefd8ef9f" providerId="ADAL" clId="{8329EA57-DF5B-451B-B8B7-28D9178CB89B}" dt="2024-12-05T17:34:45.967" v="61359" actId="21"/>
        <pc:sldMkLst>
          <pc:docMk/>
          <pc:sldMk cId="2323159183" sldId="356"/>
        </pc:sldMkLst>
      </pc:sldChg>
      <pc:sldChg chg="addSp delSp modSp add mod delAnim modAnim">
        <pc:chgData name="Breno de Brito Gentile" userId="42a80986-136d-4279-a5b2-753eefd8ef9f" providerId="ADAL" clId="{8329EA57-DF5B-451B-B8B7-28D9178CB89B}" dt="2024-12-06T12:28:35.464" v="62428" actId="478"/>
        <pc:sldMkLst>
          <pc:docMk/>
          <pc:sldMk cId="3842178731" sldId="357"/>
        </pc:sldMkLst>
      </pc:sldChg>
      <pc:sldChg chg="addSp delSp modSp add del mod modShow">
        <pc:chgData name="Breno de Brito Gentile" userId="42a80986-136d-4279-a5b2-753eefd8ef9f" providerId="ADAL" clId="{8329EA57-DF5B-451B-B8B7-28D9178CB89B}" dt="2024-12-06T16:41:45.687" v="64575" actId="47"/>
        <pc:sldMkLst>
          <pc:docMk/>
          <pc:sldMk cId="85016149" sldId="358"/>
        </pc:sldMkLst>
      </pc:sldChg>
      <pc:sldChg chg="addSp delSp modSp add del mod modShow">
        <pc:chgData name="Breno de Brito Gentile" userId="42a80986-136d-4279-a5b2-753eefd8ef9f" providerId="ADAL" clId="{8329EA57-DF5B-451B-B8B7-28D9178CB89B}" dt="2024-12-06T16:41:45.687" v="64575" actId="47"/>
        <pc:sldMkLst>
          <pc:docMk/>
          <pc:sldMk cId="3580149092" sldId="359"/>
        </pc:sldMkLst>
      </pc:sldChg>
      <pc:sldChg chg="addSp delSp modSp add mod ord">
        <pc:chgData name="Breno de Brito Gentile" userId="42a80986-136d-4279-a5b2-753eefd8ef9f" providerId="ADAL" clId="{8329EA57-DF5B-451B-B8B7-28D9178CB89B}" dt="2024-12-06T17:33:56.034" v="64817" actId="207"/>
        <pc:sldMkLst>
          <pc:docMk/>
          <pc:sldMk cId="1160158253" sldId="360"/>
        </pc:sldMkLst>
      </pc:sldChg>
      <pc:sldChg chg="addSp delSp modSp add mod">
        <pc:chgData name="Breno de Brito Gentile" userId="42a80986-136d-4279-a5b2-753eefd8ef9f" providerId="ADAL" clId="{8329EA57-DF5B-451B-B8B7-28D9178CB89B}" dt="2024-12-06T19:32:19.176" v="64818" actId="13926"/>
        <pc:sldMkLst>
          <pc:docMk/>
          <pc:sldMk cId="1986032733" sldId="361"/>
        </pc:sldMkLst>
      </pc:sldChg>
      <pc:sldChg chg="add del">
        <pc:chgData name="Breno de Brito Gentile" userId="42a80986-136d-4279-a5b2-753eefd8ef9f" providerId="ADAL" clId="{8329EA57-DF5B-451B-B8B7-28D9178CB89B}" dt="2024-12-04T13:00:53.114" v="59283" actId="47"/>
        <pc:sldMkLst>
          <pc:docMk/>
          <pc:sldMk cId="2602686791" sldId="361"/>
        </pc:sldMkLst>
      </pc:sldChg>
      <pc:sldChg chg="addSp delSp modSp add mod">
        <pc:chgData name="Breno de Brito Gentile" userId="42a80986-136d-4279-a5b2-753eefd8ef9f" providerId="ADAL" clId="{8329EA57-DF5B-451B-B8B7-28D9178CB89B}" dt="2024-12-04T19:35:22.911" v="61069" actId="20577"/>
        <pc:sldMkLst>
          <pc:docMk/>
          <pc:sldMk cId="397090782" sldId="362"/>
        </pc:sldMkLst>
      </pc:sldChg>
      <pc:sldChg chg="modSp add del mod">
        <pc:chgData name="Breno de Brito Gentile" userId="42a80986-136d-4279-a5b2-753eefd8ef9f" providerId="ADAL" clId="{8329EA57-DF5B-451B-B8B7-28D9178CB89B}" dt="2024-12-04T14:47:32.558" v="60469" actId="2696"/>
        <pc:sldMkLst>
          <pc:docMk/>
          <pc:sldMk cId="1015784961" sldId="362"/>
        </pc:sldMkLst>
      </pc:sldChg>
      <pc:sldChg chg="addSp delSp modSp add mod modAnim">
        <pc:chgData name="Breno de Brito Gentile" userId="42a80986-136d-4279-a5b2-753eefd8ef9f" providerId="ADAL" clId="{8329EA57-DF5B-451B-B8B7-28D9178CB89B}" dt="2024-12-04T19:47:01.581" v="61193" actId="13926"/>
        <pc:sldMkLst>
          <pc:docMk/>
          <pc:sldMk cId="1499103755" sldId="363"/>
        </pc:sldMkLst>
      </pc:sldChg>
      <pc:sldChg chg="modSp add del mod">
        <pc:chgData name="Breno de Brito Gentile" userId="42a80986-136d-4279-a5b2-753eefd8ef9f" providerId="ADAL" clId="{8329EA57-DF5B-451B-B8B7-28D9178CB89B}" dt="2024-12-04T14:47:32.558" v="60469" actId="2696"/>
        <pc:sldMkLst>
          <pc:docMk/>
          <pc:sldMk cId="2674589457" sldId="363"/>
        </pc:sldMkLst>
      </pc:sldChg>
      <pc:sldChg chg="addSp delSp modSp add mod ord delAnim modAnim modShow">
        <pc:chgData name="Breno de Brito Gentile" userId="42a80986-136d-4279-a5b2-753eefd8ef9f" providerId="ADAL" clId="{8329EA57-DF5B-451B-B8B7-28D9178CB89B}" dt="2024-12-13T19:31:12.566" v="74231" actId="14100"/>
        <pc:sldMkLst>
          <pc:docMk/>
          <pc:sldMk cId="4005929492" sldId="364"/>
        </pc:sldMkLst>
      </pc:sldChg>
      <pc:sldChg chg="addSp delSp modSp add mod modAnim">
        <pc:chgData name="Breno de Brito Gentile" userId="42a80986-136d-4279-a5b2-753eefd8ef9f" providerId="ADAL" clId="{8329EA57-DF5B-451B-B8B7-28D9178CB89B}" dt="2024-12-13T19:33:33.693" v="74243" actId="14100"/>
        <pc:sldMkLst>
          <pc:docMk/>
          <pc:sldMk cId="1367527304" sldId="365"/>
        </pc:sldMkLst>
      </pc:sldChg>
      <pc:sldChg chg="addSp delSp modSp add mod modAnim">
        <pc:chgData name="Breno de Brito Gentile" userId="42a80986-136d-4279-a5b2-753eefd8ef9f" providerId="ADAL" clId="{8329EA57-DF5B-451B-B8B7-28D9178CB89B}" dt="2024-12-13T19:35:28.966" v="74253" actId="14100"/>
        <pc:sldMkLst>
          <pc:docMk/>
          <pc:sldMk cId="3494518143" sldId="366"/>
        </pc:sldMkLst>
      </pc:sldChg>
      <pc:sldChg chg="addSp delSp modSp add mod addAnim delAnim modAnim">
        <pc:chgData name="Breno de Brito Gentile" userId="42a80986-136d-4279-a5b2-753eefd8ef9f" providerId="ADAL" clId="{8329EA57-DF5B-451B-B8B7-28D9178CB89B}" dt="2024-12-06T14:43:34.756" v="63804" actId="20577"/>
        <pc:sldMkLst>
          <pc:docMk/>
          <pc:sldMk cId="4070169262" sldId="367"/>
        </pc:sldMkLst>
      </pc:sldChg>
      <pc:sldChg chg="addSp delSp modSp add mod delAnim modAnim">
        <pc:chgData name="Breno de Brito Gentile" userId="42a80986-136d-4279-a5b2-753eefd8ef9f" providerId="ADAL" clId="{8329EA57-DF5B-451B-B8B7-28D9178CB89B}" dt="2024-12-06T16:59:39.655" v="64700" actId="13926"/>
        <pc:sldMkLst>
          <pc:docMk/>
          <pc:sldMk cId="3063769178" sldId="368"/>
        </pc:sldMkLst>
      </pc:sldChg>
      <pc:sldChg chg="modSp add del mod ord">
        <pc:chgData name="Breno de Brito Gentile" userId="42a80986-136d-4279-a5b2-753eefd8ef9f" providerId="ADAL" clId="{8329EA57-DF5B-451B-B8B7-28D9178CB89B}" dt="2024-12-09T18:22:25.886" v="68040" actId="2696"/>
        <pc:sldMkLst>
          <pc:docMk/>
          <pc:sldMk cId="2233194501" sldId="369"/>
        </pc:sldMkLst>
      </pc:sldChg>
      <pc:sldChg chg="modSp add mod">
        <pc:chgData name="Breno de Brito Gentile" userId="42a80986-136d-4279-a5b2-753eefd8ef9f" providerId="ADAL" clId="{8329EA57-DF5B-451B-B8B7-28D9178CB89B}" dt="2024-12-12T13:27:55.728" v="72063"/>
        <pc:sldMkLst>
          <pc:docMk/>
          <pc:sldMk cId="3340401417" sldId="369"/>
        </pc:sldMkLst>
      </pc:sldChg>
      <pc:sldChg chg="modSp add del mod">
        <pc:chgData name="Breno de Brito Gentile" userId="42a80986-136d-4279-a5b2-753eefd8ef9f" providerId="ADAL" clId="{8329EA57-DF5B-451B-B8B7-28D9178CB89B}" dt="2024-12-09T18:22:25.886" v="68040" actId="2696"/>
        <pc:sldMkLst>
          <pc:docMk/>
          <pc:sldMk cId="2700561785" sldId="370"/>
        </pc:sldMkLst>
      </pc:sldChg>
      <pc:sldChg chg="addSp delSp modSp add mod delAnim modAnim modNotesTx">
        <pc:chgData name="Breno de Brito Gentile" userId="42a80986-136d-4279-a5b2-753eefd8ef9f" providerId="ADAL" clId="{8329EA57-DF5B-451B-B8B7-28D9178CB89B}" dt="2024-12-12T13:48:36.981" v="72608" actId="552"/>
        <pc:sldMkLst>
          <pc:docMk/>
          <pc:sldMk cId="4293957204" sldId="370"/>
        </pc:sldMkLst>
      </pc:sldChg>
      <pc:sldChg chg="add del">
        <pc:chgData name="Breno de Brito Gentile" userId="42a80986-136d-4279-a5b2-753eefd8ef9f" providerId="ADAL" clId="{8329EA57-DF5B-451B-B8B7-28D9178CB89B}" dt="2024-12-09T18:22:09.117" v="68039"/>
        <pc:sldMkLst>
          <pc:docMk/>
          <pc:sldMk cId="1718320438" sldId="371"/>
        </pc:sldMkLst>
      </pc:sldChg>
      <pc:sldChg chg="addSp delSp modSp add mod ord">
        <pc:chgData name="Breno de Brito Gentile" userId="42a80986-136d-4279-a5b2-753eefd8ef9f" providerId="ADAL" clId="{8329EA57-DF5B-451B-B8B7-28D9178CB89B}" dt="2024-12-12T17:35:26.777" v="74031" actId="20577"/>
        <pc:sldMkLst>
          <pc:docMk/>
          <pc:sldMk cId="1959278076" sldId="371"/>
        </pc:sldMkLst>
      </pc:sldChg>
      <pc:sldChg chg="addSp delSp modSp add mod modShow">
        <pc:chgData name="Breno de Brito Gentile" userId="42a80986-136d-4279-a5b2-753eefd8ef9f" providerId="ADAL" clId="{8329EA57-DF5B-451B-B8B7-28D9178CB89B}" dt="2024-12-16T16:49:23.303" v="75079" actId="21"/>
        <pc:sldMkLst>
          <pc:docMk/>
          <pc:sldMk cId="1016496004" sldId="372"/>
        </pc:sldMkLst>
      </pc:sldChg>
      <pc:sldChg chg="add del">
        <pc:chgData name="Breno de Brito Gentile" userId="42a80986-136d-4279-a5b2-753eefd8ef9f" providerId="ADAL" clId="{8329EA57-DF5B-451B-B8B7-28D9178CB89B}" dt="2024-12-09T18:22:09.117" v="68039"/>
        <pc:sldMkLst>
          <pc:docMk/>
          <pc:sldMk cId="1395168390" sldId="372"/>
        </pc:sldMkLst>
      </pc:sldChg>
      <pc:sldChg chg="new del">
        <pc:chgData name="Breno de Brito Gentile" userId="42a80986-136d-4279-a5b2-753eefd8ef9f" providerId="ADAL" clId="{8329EA57-DF5B-451B-B8B7-28D9178CB89B}" dt="2024-12-16T16:55:38.849" v="75208" actId="680"/>
        <pc:sldMkLst>
          <pc:docMk/>
          <pc:sldMk cId="3144493520" sldId="3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680955066742E-3"/>
          <c:y val="8.4538935278272304E-2"/>
          <c:w val="0.98707463808986651"/>
          <c:h val="0.854907339036921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B4B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rgbClr val="2B4BFF"/>
                    </a:solidFill>
                    <a:latin typeface="Inter 18pt" panose="02000503000000020004" pitchFamily="2" charset="0"/>
                    <a:ea typeface="Inter 18pt" panose="02000503000000020004" pitchFamily="2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Sheet1!$C$2:$C$17</c:f>
              <c:strCache>
                <c:ptCount val="16"/>
                <c:pt idx="0">
                  <c:v>Tecnologia</c:v>
                </c:pt>
                <c:pt idx="1">
                  <c:v>Manufatura</c:v>
                </c:pt>
                <c:pt idx="2">
                  <c:v>Educação</c:v>
                </c:pt>
                <c:pt idx="3">
                  <c:v>Cuidados de Saúde</c:v>
                </c:pt>
                <c:pt idx="4">
                  <c:v>Recursos Humanos</c:v>
                </c:pt>
                <c:pt idx="5">
                  <c:v>Serviços Comerciais</c:v>
                </c:pt>
                <c:pt idx="6">
                  <c:v>Seguro</c:v>
                </c:pt>
                <c:pt idx="7">
                  <c:v>Serviços ao Consumidor</c:v>
                </c:pt>
                <c:pt idx="8">
                  <c:v>Construção</c:v>
                </c:pt>
                <c:pt idx="9">
                  <c:v>Direito/Jurídico</c:v>
                </c:pt>
                <c:pt idx="10">
                  <c:v>Finanças</c:v>
                </c:pt>
                <c:pt idx="11">
                  <c:v>Hospitais</c:v>
                </c:pt>
                <c:pt idx="12">
                  <c:v>Imobiliário</c:v>
                </c:pt>
                <c:pt idx="13">
                  <c:v>Varejo</c:v>
                </c:pt>
                <c:pt idx="14">
                  <c:v>Sem fins lucrativos</c:v>
                </c:pt>
                <c:pt idx="15">
                  <c:v>Outros</c:v>
                </c:pt>
              </c:strCache>
            </c:strRef>
          </c:cat>
          <c:val>
            <c:numRef>
              <c:f>Sheet1!$D$2:$D$17</c:f>
              <c:numCache>
                <c:formatCode>0.0%</c:formatCode>
                <c:ptCount val="16"/>
                <c:pt idx="0">
                  <c:v>0.94199999999999995</c:v>
                </c:pt>
                <c:pt idx="1">
                  <c:v>0.85699999999999998</c:v>
                </c:pt>
                <c:pt idx="2">
                  <c:v>0.85</c:v>
                </c:pt>
                <c:pt idx="3">
                  <c:v>0.81499999999999995</c:v>
                </c:pt>
                <c:pt idx="4">
                  <c:v>0.81</c:v>
                </c:pt>
                <c:pt idx="5">
                  <c:v>0.8</c:v>
                </c:pt>
                <c:pt idx="6">
                  <c:v>0.8</c:v>
                </c:pt>
                <c:pt idx="7">
                  <c:v>0.69399999999999995</c:v>
                </c:pt>
                <c:pt idx="8">
                  <c:v>0.69</c:v>
                </c:pt>
                <c:pt idx="9">
                  <c:v>0.66700000000000004</c:v>
                </c:pt>
                <c:pt idx="10">
                  <c:v>0.66700000000000004</c:v>
                </c:pt>
                <c:pt idx="11">
                  <c:v>0.66700000000000004</c:v>
                </c:pt>
                <c:pt idx="12">
                  <c:v>0.66700000000000004</c:v>
                </c:pt>
                <c:pt idx="13">
                  <c:v>0.61599999999999999</c:v>
                </c:pt>
                <c:pt idx="14">
                  <c:v>0.57099999999999995</c:v>
                </c:pt>
                <c:pt idx="15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6-4B5C-8CAC-D876DD697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502140712"/>
        <c:axId val="502143232"/>
      </c:barChart>
      <c:catAx>
        <c:axId val="50214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  <a:cs typeface="+mn-cs"/>
              </a:defRPr>
            </a:pPr>
            <a:endParaRPr lang="en-US"/>
          </a:p>
        </c:txPr>
        <c:crossAx val="502143232"/>
        <c:crosses val="autoZero"/>
        <c:auto val="1"/>
        <c:lblAlgn val="ctr"/>
        <c:lblOffset val="100"/>
        <c:noMultiLvlLbl val="0"/>
      </c:catAx>
      <c:valAx>
        <c:axId val="502143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0214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41068707137412"/>
          <c:y val="1.4578032230703987E-2"/>
          <c:w val="0.46962515522253268"/>
          <c:h val="0.970843935538592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B4B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2B4BFF"/>
                    </a:solidFill>
                    <a:latin typeface="Inter 18pt" panose="02000503000000020004" pitchFamily="2" charset="0"/>
                    <a:ea typeface="Inter 18pt" panose="02000503000000020004" pitchFamily="2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Sheet1!$C$2:$C$8</c:f>
              <c:strCache>
                <c:ptCount val="7"/>
                <c:pt idx="0">
                  <c:v>Outros</c:v>
                </c:pt>
                <c:pt idx="1">
                  <c:v>Falta de recursos necessários</c:v>
                </c:pt>
                <c:pt idx="2">
                  <c:v>Questões de complexidade e usabilidade</c:v>
                </c:pt>
                <c:pt idx="3">
                  <c:v>Custos</c:v>
                </c:pt>
                <c:pt idx="4">
                  <c:v>Qualidade e gestão de dados</c:v>
                </c:pt>
                <c:pt idx="5">
                  <c:v>Integração com outras ferramentas e sistemas</c:v>
                </c:pt>
                <c:pt idx="6">
                  <c:v>Treinamento e adoção por usuários</c:v>
                </c:pt>
              </c:strCache>
            </c:strRef>
          </c:cat>
          <c:val>
            <c:numRef>
              <c:f>Sheet1!$D$2:$D$8</c:f>
              <c:numCache>
                <c:formatCode>0.0%</c:formatCode>
                <c:ptCount val="7"/>
                <c:pt idx="0">
                  <c:v>2.1999999999999999E-2</c:v>
                </c:pt>
                <c:pt idx="1">
                  <c:v>3.6999999999999998E-2</c:v>
                </c:pt>
                <c:pt idx="2">
                  <c:v>0.151</c:v>
                </c:pt>
                <c:pt idx="3">
                  <c:v>0.17100000000000001</c:v>
                </c:pt>
                <c:pt idx="4">
                  <c:v>0.182</c:v>
                </c:pt>
                <c:pt idx="5">
                  <c:v>0.19</c:v>
                </c:pt>
                <c:pt idx="6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0-4937-84C1-5AC7D72F17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87058424"/>
        <c:axId val="387060224"/>
      </c:barChart>
      <c:catAx>
        <c:axId val="387058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  <a:cs typeface="+mn-cs"/>
              </a:defRPr>
            </a:pPr>
            <a:endParaRPr lang="en-US"/>
          </a:p>
        </c:txPr>
        <c:crossAx val="387060224"/>
        <c:crosses val="autoZero"/>
        <c:auto val="1"/>
        <c:lblAlgn val="ctr"/>
        <c:lblOffset val="100"/>
        <c:noMultiLvlLbl val="0"/>
      </c:catAx>
      <c:valAx>
        <c:axId val="38706022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8705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D471C-016A-5135-A04B-5E88265EE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20BCC-E76E-FC41-65BA-D2FA5AA88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517E9-7E43-DE14-C0C7-19D112BDF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1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2D7E-EB4F-8A48-E739-0102C3D6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8D09C-29D9-BB74-F1CA-1891F5E63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EC26C-2FED-81B0-9D71-3CDA2E134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5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C41D7-5127-DE9A-C72F-8CE6EEB8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2002F-A355-9D5F-D8DF-D204B31EC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80C2D-90F8-7E31-B04E-99B21F754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3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DB700-2A04-FC74-6B6B-457D33B5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293F8-7CF3-E94D-F0F0-A4BE7B4FB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CB2BA-BAAE-0BDC-5093-BA8844FAC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2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3A69-E85A-31A7-AE3E-576E7CA9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E9F35-39CD-1B86-37AD-BA19149E1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DEAAA-E226-871D-7348-F75BF132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3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FFD86-A835-9894-FEF5-A05E7E0CD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F88F4-D722-894C-8B81-686D84B02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4FE83D-BEC5-C06F-BA41-0070AB332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9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1DD9-637B-1137-FDDF-7AC73E291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5CC8D-C5A0-2035-76DF-539468424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01B3A-0144-76D1-B341-D3C94914C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BDB59-53BD-986A-88A7-D0220B63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88D21-4D49-AADA-E7D4-229F54A9C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4F6155-EA25-4506-1D49-14B28AA0B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994D9-CEE8-45D0-3861-7B3F0377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595CB-A81C-9C50-FD5E-052F06490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9B45B-50EA-EB13-A3E5-619EE4AEA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8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CC549-B090-2324-3FD1-90AC5774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FB192-0706-DF91-4FBC-DBB8789D3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A59C7-867F-1CEB-2225-241363DD1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rk Blue">
  <p:cSld name="1_Dark Blu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188BF7-69BC-E6BF-8459-43619C17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D811-11D3-4179-9B51-D8A45C52EEB6}" type="datetime1">
              <a:rPr lang="pt-BR" smtClean="0"/>
              <a:t>17/07/2025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ark Blue">
  <p:cSld name="4_Dark Blue">
    <p:bg>
      <p:bgPr>
        <a:solidFill>
          <a:schemeClr val="dk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/>
          <p:nvPr/>
        </p:nvSpPr>
        <p:spPr>
          <a:xfrm>
            <a:off x="22269755" y="88457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43"/>
          <p:cNvSpPr/>
          <p:nvPr/>
        </p:nvSpPr>
        <p:spPr>
          <a:xfrm>
            <a:off x="22528665" y="884575"/>
            <a:ext cx="216000" cy="216000"/>
          </a:xfrm>
          <a:prstGeom prst="ellipse">
            <a:avLst/>
          </a:prstGeom>
          <a:solidFill>
            <a:srgbClr val="2B4B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43"/>
          <p:cNvSpPr/>
          <p:nvPr/>
        </p:nvSpPr>
        <p:spPr>
          <a:xfrm>
            <a:off x="22787575" y="884575"/>
            <a:ext cx="216000" cy="216000"/>
          </a:xfrm>
          <a:prstGeom prst="ellipse">
            <a:avLst/>
          </a:prstGeom>
          <a:solidFill>
            <a:srgbClr val="7E44BC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43"/>
          <p:cNvSpPr/>
          <p:nvPr/>
        </p:nvSpPr>
        <p:spPr>
          <a:xfrm>
            <a:off x="2532460" y="12548820"/>
            <a:ext cx="52507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REVOPS | PARS</a:t>
            </a:r>
            <a:endParaRPr sz="1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id="{599A3249-57CD-342A-540F-7FBAE227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2C9-FD8B-4247-891C-444B85BDA795}" type="datetime1">
              <a:rPr lang="pt-BR" smtClean="0"/>
              <a:t>17/07/2025</a:t>
            </a:fld>
            <a:endParaRPr lang="pt-BR" dirty="0"/>
          </a:p>
        </p:txBody>
      </p:sp>
      <p:grpSp>
        <p:nvGrpSpPr>
          <p:cNvPr id="8" name="Google Shape;107;p52">
            <a:extLst>
              <a:ext uri="{FF2B5EF4-FFF2-40B4-BE49-F238E27FC236}">
                <a16:creationId xmlns:a16="http://schemas.microsoft.com/office/drawing/2014/main" id="{F8640E69-F914-EF67-7B1F-657E1AC2B2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81242" y="12457011"/>
            <a:ext cx="2222333" cy="505316"/>
            <a:chOff x="6904739" y="2323309"/>
            <a:chExt cx="5107204" cy="1161289"/>
          </a:xfrm>
          <a:solidFill>
            <a:schemeClr val="bg1"/>
          </a:solidFill>
        </p:grpSpPr>
        <p:sp>
          <p:nvSpPr>
            <p:cNvPr id="9" name="Google Shape;108;p52">
              <a:extLst>
                <a:ext uri="{FF2B5EF4-FFF2-40B4-BE49-F238E27FC236}">
                  <a16:creationId xmlns:a16="http://schemas.microsoft.com/office/drawing/2014/main" id="{C33274B2-F20A-0C32-46B6-1B339563E3CB}"/>
                </a:ext>
              </a:extLst>
            </p:cNvPr>
            <p:cNvSpPr/>
            <p:nvPr/>
          </p:nvSpPr>
          <p:spPr>
            <a:xfrm>
              <a:off x="8805812" y="2571475"/>
              <a:ext cx="3206131" cy="741733"/>
            </a:xfrm>
            <a:custGeom>
              <a:avLst/>
              <a:gdLst/>
              <a:ahLst/>
              <a:cxnLst/>
              <a:rect l="l" t="t" r="r" b="b"/>
              <a:pathLst>
                <a:path w="3206131" h="741733" extrusionOk="0">
                  <a:moveTo>
                    <a:pt x="611020" y="456849"/>
                  </a:moveTo>
                  <a:cubicBezTo>
                    <a:pt x="615606" y="452263"/>
                    <a:pt x="619332" y="448537"/>
                    <a:pt x="623345" y="445098"/>
                  </a:cubicBezTo>
                  <a:cubicBezTo>
                    <a:pt x="629363" y="439652"/>
                    <a:pt x="635669" y="434493"/>
                    <a:pt x="641974" y="429048"/>
                  </a:cubicBezTo>
                  <a:cubicBezTo>
                    <a:pt x="653151" y="419017"/>
                    <a:pt x="664042" y="408985"/>
                    <a:pt x="675220" y="399241"/>
                  </a:cubicBezTo>
                  <a:cubicBezTo>
                    <a:pt x="686111" y="389496"/>
                    <a:pt x="697289" y="380038"/>
                    <a:pt x="708180" y="370294"/>
                  </a:cubicBezTo>
                  <a:cubicBezTo>
                    <a:pt x="714198" y="364848"/>
                    <a:pt x="720217" y="359403"/>
                    <a:pt x="726523" y="353957"/>
                  </a:cubicBezTo>
                  <a:cubicBezTo>
                    <a:pt x="733688" y="347652"/>
                    <a:pt x="740566" y="341633"/>
                    <a:pt x="747731" y="335328"/>
                  </a:cubicBezTo>
                  <a:cubicBezTo>
                    <a:pt x="751170" y="332175"/>
                    <a:pt x="754610" y="329023"/>
                    <a:pt x="758049" y="325870"/>
                  </a:cubicBezTo>
                  <a:cubicBezTo>
                    <a:pt x="762348" y="321571"/>
                    <a:pt x="767507" y="319851"/>
                    <a:pt x="773526" y="320138"/>
                  </a:cubicBezTo>
                  <a:cubicBezTo>
                    <a:pt x="790435" y="320424"/>
                    <a:pt x="807345" y="320138"/>
                    <a:pt x="824254" y="320138"/>
                  </a:cubicBezTo>
                  <a:cubicBezTo>
                    <a:pt x="832566" y="320138"/>
                    <a:pt x="834573" y="320711"/>
                    <a:pt x="835719" y="309820"/>
                  </a:cubicBezTo>
                  <a:cubicBezTo>
                    <a:pt x="837152" y="296350"/>
                    <a:pt x="838585" y="282593"/>
                    <a:pt x="840018" y="269122"/>
                  </a:cubicBezTo>
                  <a:cubicBezTo>
                    <a:pt x="841165" y="256798"/>
                    <a:pt x="842311" y="244474"/>
                    <a:pt x="843457" y="232150"/>
                  </a:cubicBezTo>
                  <a:cubicBezTo>
                    <a:pt x="844030" y="226131"/>
                    <a:pt x="844604" y="220399"/>
                    <a:pt x="845177" y="214381"/>
                  </a:cubicBezTo>
                  <a:cubicBezTo>
                    <a:pt x="845177" y="213521"/>
                    <a:pt x="845177" y="212374"/>
                    <a:pt x="845177" y="210655"/>
                  </a:cubicBezTo>
                  <a:cubicBezTo>
                    <a:pt x="843744" y="211515"/>
                    <a:pt x="842598" y="212088"/>
                    <a:pt x="841738" y="212948"/>
                  </a:cubicBezTo>
                  <a:cubicBezTo>
                    <a:pt x="829127" y="224412"/>
                    <a:pt x="816803" y="235876"/>
                    <a:pt x="804479" y="247054"/>
                  </a:cubicBezTo>
                  <a:cubicBezTo>
                    <a:pt x="791295" y="258804"/>
                    <a:pt x="778111" y="270555"/>
                    <a:pt x="765214" y="282306"/>
                  </a:cubicBezTo>
                  <a:cubicBezTo>
                    <a:pt x="757476" y="289185"/>
                    <a:pt x="750024" y="296350"/>
                    <a:pt x="742286" y="303515"/>
                  </a:cubicBezTo>
                  <a:cubicBezTo>
                    <a:pt x="734261" y="310680"/>
                    <a:pt x="726236" y="317845"/>
                    <a:pt x="718497" y="324724"/>
                  </a:cubicBezTo>
                  <a:cubicBezTo>
                    <a:pt x="713052" y="329596"/>
                    <a:pt x="707320" y="334755"/>
                    <a:pt x="701874" y="339627"/>
                  </a:cubicBezTo>
                  <a:cubicBezTo>
                    <a:pt x="694136" y="346792"/>
                    <a:pt x="686111" y="354244"/>
                    <a:pt x="678373" y="361409"/>
                  </a:cubicBezTo>
                  <a:cubicBezTo>
                    <a:pt x="665189" y="373160"/>
                    <a:pt x="652005" y="384911"/>
                    <a:pt x="639108" y="396661"/>
                  </a:cubicBezTo>
                  <a:cubicBezTo>
                    <a:pt x="631656" y="403253"/>
                    <a:pt x="624491" y="410132"/>
                    <a:pt x="617039" y="416724"/>
                  </a:cubicBezTo>
                  <a:cubicBezTo>
                    <a:pt x="608728" y="424176"/>
                    <a:pt x="600416" y="431627"/>
                    <a:pt x="592105" y="439079"/>
                  </a:cubicBezTo>
                  <a:cubicBezTo>
                    <a:pt x="586659" y="443951"/>
                    <a:pt x="580927" y="449110"/>
                    <a:pt x="575481" y="453982"/>
                  </a:cubicBezTo>
                  <a:cubicBezTo>
                    <a:pt x="562011" y="466306"/>
                    <a:pt x="548827" y="478631"/>
                    <a:pt x="535357" y="490668"/>
                  </a:cubicBezTo>
                  <a:cubicBezTo>
                    <a:pt x="522173" y="502419"/>
                    <a:pt x="508989" y="514170"/>
                    <a:pt x="496092" y="525920"/>
                  </a:cubicBezTo>
                  <a:cubicBezTo>
                    <a:pt x="488927" y="532512"/>
                    <a:pt x="481762" y="539104"/>
                    <a:pt x="474597" y="545410"/>
                  </a:cubicBezTo>
                  <a:cubicBezTo>
                    <a:pt x="466572" y="552575"/>
                    <a:pt x="458833" y="559740"/>
                    <a:pt x="450808" y="566905"/>
                  </a:cubicBezTo>
                  <a:cubicBezTo>
                    <a:pt x="444789" y="572350"/>
                    <a:pt x="439057" y="577509"/>
                    <a:pt x="433039" y="582955"/>
                  </a:cubicBezTo>
                  <a:cubicBezTo>
                    <a:pt x="425014" y="590407"/>
                    <a:pt x="416989" y="597858"/>
                    <a:pt x="408964" y="605023"/>
                  </a:cubicBezTo>
                  <a:cubicBezTo>
                    <a:pt x="401512" y="611615"/>
                    <a:pt x="394061" y="618207"/>
                    <a:pt x="386896" y="624799"/>
                  </a:cubicBezTo>
                  <a:cubicBezTo>
                    <a:pt x="380876" y="629958"/>
                    <a:pt x="375145" y="635404"/>
                    <a:pt x="369126" y="640849"/>
                  </a:cubicBezTo>
                  <a:cubicBezTo>
                    <a:pt x="361674" y="647728"/>
                    <a:pt x="354222" y="654606"/>
                    <a:pt x="346771" y="661485"/>
                  </a:cubicBezTo>
                  <a:cubicBezTo>
                    <a:pt x="338745" y="668936"/>
                    <a:pt x="330434" y="676101"/>
                    <a:pt x="322409" y="683267"/>
                  </a:cubicBezTo>
                  <a:cubicBezTo>
                    <a:pt x="316964" y="688139"/>
                    <a:pt x="311805" y="692725"/>
                    <a:pt x="306360" y="697597"/>
                  </a:cubicBezTo>
                  <a:cubicBezTo>
                    <a:pt x="298335" y="705049"/>
                    <a:pt x="290310" y="712500"/>
                    <a:pt x="282285" y="719952"/>
                  </a:cubicBezTo>
                  <a:cubicBezTo>
                    <a:pt x="275980" y="725684"/>
                    <a:pt x="269674" y="731416"/>
                    <a:pt x="263655" y="736862"/>
                  </a:cubicBezTo>
                  <a:cubicBezTo>
                    <a:pt x="259929" y="740301"/>
                    <a:pt x="255917" y="742021"/>
                    <a:pt x="250758" y="741447"/>
                  </a:cubicBezTo>
                  <a:cubicBezTo>
                    <a:pt x="249898" y="741447"/>
                    <a:pt x="248752" y="741447"/>
                    <a:pt x="247892" y="741447"/>
                  </a:cubicBezTo>
                  <a:cubicBezTo>
                    <a:pt x="168216" y="741447"/>
                    <a:pt x="88540" y="741447"/>
                    <a:pt x="8863" y="741447"/>
                  </a:cubicBezTo>
                  <a:cubicBezTo>
                    <a:pt x="5997" y="741447"/>
                    <a:pt x="2844" y="742021"/>
                    <a:pt x="265" y="740874"/>
                  </a:cubicBezTo>
                  <a:cubicBezTo>
                    <a:pt x="-595" y="738868"/>
                    <a:pt x="838" y="737722"/>
                    <a:pt x="1698" y="736862"/>
                  </a:cubicBezTo>
                  <a:cubicBezTo>
                    <a:pt x="6570" y="732276"/>
                    <a:pt x="11729" y="727977"/>
                    <a:pt x="16888" y="723678"/>
                  </a:cubicBezTo>
                  <a:cubicBezTo>
                    <a:pt x="30932" y="711640"/>
                    <a:pt x="44975" y="699316"/>
                    <a:pt x="59306" y="687279"/>
                  </a:cubicBezTo>
                  <a:cubicBezTo>
                    <a:pt x="75356" y="673235"/>
                    <a:pt x="91692" y="659478"/>
                    <a:pt x="108028" y="645721"/>
                  </a:cubicBezTo>
                  <a:cubicBezTo>
                    <a:pt x="120926" y="634544"/>
                    <a:pt x="133823" y="623079"/>
                    <a:pt x="146720" y="611902"/>
                  </a:cubicBezTo>
                  <a:cubicBezTo>
                    <a:pt x="155032" y="604450"/>
                    <a:pt x="163630" y="597572"/>
                    <a:pt x="172228" y="590120"/>
                  </a:cubicBezTo>
                  <a:cubicBezTo>
                    <a:pt x="181112" y="582382"/>
                    <a:pt x="189711" y="574930"/>
                    <a:pt x="198596" y="567191"/>
                  </a:cubicBezTo>
                  <a:cubicBezTo>
                    <a:pt x="208053" y="558880"/>
                    <a:pt x="217799" y="550568"/>
                    <a:pt x="227256" y="542544"/>
                  </a:cubicBezTo>
                  <a:cubicBezTo>
                    <a:pt x="236141" y="534805"/>
                    <a:pt x="244739" y="527353"/>
                    <a:pt x="253624" y="519615"/>
                  </a:cubicBezTo>
                  <a:cubicBezTo>
                    <a:pt x="263082" y="511303"/>
                    <a:pt x="272826" y="502992"/>
                    <a:pt x="282285" y="494967"/>
                  </a:cubicBezTo>
                  <a:cubicBezTo>
                    <a:pt x="291170" y="487229"/>
                    <a:pt x="300340" y="479204"/>
                    <a:pt x="309225" y="471465"/>
                  </a:cubicBezTo>
                  <a:cubicBezTo>
                    <a:pt x="317537" y="464300"/>
                    <a:pt x="325849" y="457135"/>
                    <a:pt x="334160" y="449970"/>
                  </a:cubicBezTo>
                  <a:cubicBezTo>
                    <a:pt x="343618" y="441945"/>
                    <a:pt x="353076" y="433634"/>
                    <a:pt x="362247" y="425609"/>
                  </a:cubicBezTo>
                  <a:cubicBezTo>
                    <a:pt x="371706" y="417297"/>
                    <a:pt x="381450" y="408985"/>
                    <a:pt x="390908" y="400961"/>
                  </a:cubicBezTo>
                  <a:cubicBezTo>
                    <a:pt x="399792" y="393222"/>
                    <a:pt x="408391" y="385770"/>
                    <a:pt x="417276" y="378032"/>
                  </a:cubicBezTo>
                  <a:cubicBezTo>
                    <a:pt x="426733" y="369721"/>
                    <a:pt x="436478" y="361409"/>
                    <a:pt x="445936" y="353384"/>
                  </a:cubicBezTo>
                  <a:cubicBezTo>
                    <a:pt x="454821" y="345646"/>
                    <a:pt x="463992" y="337621"/>
                    <a:pt x="472877" y="329882"/>
                  </a:cubicBezTo>
                  <a:cubicBezTo>
                    <a:pt x="481188" y="322717"/>
                    <a:pt x="489500" y="315552"/>
                    <a:pt x="497812" y="308387"/>
                  </a:cubicBezTo>
                  <a:cubicBezTo>
                    <a:pt x="507269" y="300362"/>
                    <a:pt x="516728" y="292051"/>
                    <a:pt x="525899" y="284026"/>
                  </a:cubicBezTo>
                  <a:cubicBezTo>
                    <a:pt x="535357" y="275714"/>
                    <a:pt x="545101" y="267403"/>
                    <a:pt x="554560" y="259378"/>
                  </a:cubicBezTo>
                  <a:cubicBezTo>
                    <a:pt x="563158" y="251926"/>
                    <a:pt x="571755" y="244474"/>
                    <a:pt x="580354" y="237022"/>
                  </a:cubicBezTo>
                  <a:cubicBezTo>
                    <a:pt x="590099" y="228711"/>
                    <a:pt x="599843" y="220113"/>
                    <a:pt x="609587" y="211801"/>
                  </a:cubicBezTo>
                  <a:cubicBezTo>
                    <a:pt x="618472" y="204063"/>
                    <a:pt x="627644" y="196038"/>
                    <a:pt x="636528" y="188300"/>
                  </a:cubicBezTo>
                  <a:cubicBezTo>
                    <a:pt x="644840" y="181134"/>
                    <a:pt x="653151" y="173969"/>
                    <a:pt x="661463" y="166804"/>
                  </a:cubicBezTo>
                  <a:cubicBezTo>
                    <a:pt x="670634" y="158779"/>
                    <a:pt x="679806" y="151041"/>
                    <a:pt x="688977" y="143016"/>
                  </a:cubicBezTo>
                  <a:cubicBezTo>
                    <a:pt x="698722" y="134704"/>
                    <a:pt x="708467" y="126106"/>
                    <a:pt x="718211" y="117795"/>
                  </a:cubicBezTo>
                  <a:cubicBezTo>
                    <a:pt x="726809" y="110343"/>
                    <a:pt x="735408" y="102891"/>
                    <a:pt x="744005" y="95439"/>
                  </a:cubicBezTo>
                  <a:cubicBezTo>
                    <a:pt x="753750" y="87128"/>
                    <a:pt x="763494" y="78530"/>
                    <a:pt x="773239" y="70218"/>
                  </a:cubicBezTo>
                  <a:cubicBezTo>
                    <a:pt x="782123" y="62480"/>
                    <a:pt x="791295" y="54455"/>
                    <a:pt x="800180" y="46717"/>
                  </a:cubicBezTo>
                  <a:cubicBezTo>
                    <a:pt x="808205" y="39838"/>
                    <a:pt x="816230" y="32673"/>
                    <a:pt x="824541" y="25794"/>
                  </a:cubicBezTo>
                  <a:cubicBezTo>
                    <a:pt x="830847" y="20349"/>
                    <a:pt x="836865" y="15190"/>
                    <a:pt x="843170" y="9745"/>
                  </a:cubicBezTo>
                  <a:cubicBezTo>
                    <a:pt x="844317" y="8885"/>
                    <a:pt x="845464" y="7738"/>
                    <a:pt x="846610" y="6879"/>
                  </a:cubicBezTo>
                  <a:cubicBezTo>
                    <a:pt x="850909" y="2579"/>
                    <a:pt x="856068" y="1146"/>
                    <a:pt x="862087" y="1146"/>
                  </a:cubicBezTo>
                  <a:cubicBezTo>
                    <a:pt x="887881" y="1146"/>
                    <a:pt x="913676" y="1433"/>
                    <a:pt x="939470" y="1146"/>
                  </a:cubicBezTo>
                  <a:cubicBezTo>
                    <a:pt x="958959" y="860"/>
                    <a:pt x="978162" y="0"/>
                    <a:pt x="997651" y="0"/>
                  </a:cubicBezTo>
                  <a:cubicBezTo>
                    <a:pt x="1007968" y="0"/>
                    <a:pt x="1018000" y="0"/>
                    <a:pt x="1028318" y="0"/>
                  </a:cubicBezTo>
                  <a:cubicBezTo>
                    <a:pt x="1037203" y="0"/>
                    <a:pt x="1037776" y="860"/>
                    <a:pt x="1036916" y="9458"/>
                  </a:cubicBezTo>
                  <a:cubicBezTo>
                    <a:pt x="1036056" y="18343"/>
                    <a:pt x="1035483" y="27227"/>
                    <a:pt x="1034909" y="36112"/>
                  </a:cubicBezTo>
                  <a:cubicBezTo>
                    <a:pt x="1034050" y="46143"/>
                    <a:pt x="1033190" y="56461"/>
                    <a:pt x="1032330" y="66492"/>
                  </a:cubicBezTo>
                  <a:cubicBezTo>
                    <a:pt x="1031757" y="73371"/>
                    <a:pt x="1031183" y="80249"/>
                    <a:pt x="1030610" y="87128"/>
                  </a:cubicBezTo>
                  <a:cubicBezTo>
                    <a:pt x="1030038" y="96586"/>
                    <a:pt x="1029464" y="106044"/>
                    <a:pt x="1028604" y="115215"/>
                  </a:cubicBezTo>
                  <a:cubicBezTo>
                    <a:pt x="1028031" y="123813"/>
                    <a:pt x="1027171" y="132412"/>
                    <a:pt x="1026312" y="141010"/>
                  </a:cubicBezTo>
                  <a:cubicBezTo>
                    <a:pt x="1026312" y="142443"/>
                    <a:pt x="1026312" y="143876"/>
                    <a:pt x="1026025" y="145595"/>
                  </a:cubicBezTo>
                  <a:cubicBezTo>
                    <a:pt x="1025165" y="157346"/>
                    <a:pt x="1024018" y="169384"/>
                    <a:pt x="1023158" y="181134"/>
                  </a:cubicBezTo>
                  <a:cubicBezTo>
                    <a:pt x="1022586" y="190019"/>
                    <a:pt x="1022013" y="198904"/>
                    <a:pt x="1021153" y="207789"/>
                  </a:cubicBezTo>
                  <a:cubicBezTo>
                    <a:pt x="1020293" y="217247"/>
                    <a:pt x="1019432" y="226705"/>
                    <a:pt x="1018860" y="235876"/>
                  </a:cubicBezTo>
                  <a:cubicBezTo>
                    <a:pt x="1018287" y="243041"/>
                    <a:pt x="1017427" y="250206"/>
                    <a:pt x="1017140" y="257371"/>
                  </a:cubicBezTo>
                  <a:cubicBezTo>
                    <a:pt x="1016567" y="266256"/>
                    <a:pt x="1015993" y="275141"/>
                    <a:pt x="1015420" y="284026"/>
                  </a:cubicBezTo>
                  <a:cubicBezTo>
                    <a:pt x="1014848" y="292910"/>
                    <a:pt x="1013988" y="301795"/>
                    <a:pt x="1013128" y="310680"/>
                  </a:cubicBezTo>
                  <a:cubicBezTo>
                    <a:pt x="1013128" y="311540"/>
                    <a:pt x="1013128" y="312686"/>
                    <a:pt x="1013128" y="313546"/>
                  </a:cubicBezTo>
                  <a:cubicBezTo>
                    <a:pt x="1013128" y="318132"/>
                    <a:pt x="1014274" y="319565"/>
                    <a:pt x="1018573" y="319851"/>
                  </a:cubicBezTo>
                  <a:cubicBezTo>
                    <a:pt x="1020293" y="319851"/>
                    <a:pt x="1022013" y="319851"/>
                    <a:pt x="1023732" y="319851"/>
                  </a:cubicBezTo>
                  <a:cubicBezTo>
                    <a:pt x="1096816" y="319851"/>
                    <a:pt x="1169900" y="319851"/>
                    <a:pt x="1242698" y="319851"/>
                  </a:cubicBezTo>
                  <a:cubicBezTo>
                    <a:pt x="1243558" y="319851"/>
                    <a:pt x="1244132" y="319851"/>
                    <a:pt x="1244991" y="319851"/>
                  </a:cubicBezTo>
                  <a:cubicBezTo>
                    <a:pt x="1250437" y="320424"/>
                    <a:pt x="1253876" y="317845"/>
                    <a:pt x="1256455" y="313546"/>
                  </a:cubicBezTo>
                  <a:cubicBezTo>
                    <a:pt x="1265053" y="298929"/>
                    <a:pt x="1273938" y="284599"/>
                    <a:pt x="1282537" y="270269"/>
                  </a:cubicBezTo>
                  <a:cubicBezTo>
                    <a:pt x="1306611" y="230431"/>
                    <a:pt x="1330686" y="190879"/>
                    <a:pt x="1354474" y="151041"/>
                  </a:cubicBezTo>
                  <a:cubicBezTo>
                    <a:pt x="1369951" y="125246"/>
                    <a:pt x="1385428" y="99452"/>
                    <a:pt x="1400905" y="73658"/>
                  </a:cubicBezTo>
                  <a:cubicBezTo>
                    <a:pt x="1413801" y="52162"/>
                    <a:pt x="1426985" y="30667"/>
                    <a:pt x="1439596" y="9171"/>
                  </a:cubicBezTo>
                  <a:cubicBezTo>
                    <a:pt x="1442462" y="4299"/>
                    <a:pt x="1446188" y="2006"/>
                    <a:pt x="1451633" y="2293"/>
                  </a:cubicBezTo>
                  <a:cubicBezTo>
                    <a:pt x="1453353" y="2293"/>
                    <a:pt x="1455073" y="2293"/>
                    <a:pt x="1456792" y="2293"/>
                  </a:cubicBezTo>
                  <a:cubicBezTo>
                    <a:pt x="1660569" y="2293"/>
                    <a:pt x="1864058" y="2293"/>
                    <a:pt x="2067834" y="2293"/>
                  </a:cubicBezTo>
                  <a:cubicBezTo>
                    <a:pt x="2087610" y="2293"/>
                    <a:pt x="2107386" y="4299"/>
                    <a:pt x="2126875" y="9458"/>
                  </a:cubicBezTo>
                  <a:cubicBezTo>
                    <a:pt x="2137766" y="12324"/>
                    <a:pt x="2148084" y="16910"/>
                    <a:pt x="2156968" y="23502"/>
                  </a:cubicBezTo>
                  <a:cubicBezTo>
                    <a:pt x="2170439" y="33533"/>
                    <a:pt x="2178178" y="46717"/>
                    <a:pt x="2180757" y="63340"/>
                  </a:cubicBezTo>
                  <a:cubicBezTo>
                    <a:pt x="2182763" y="75091"/>
                    <a:pt x="2180757" y="85982"/>
                    <a:pt x="2178178" y="97159"/>
                  </a:cubicBezTo>
                  <a:cubicBezTo>
                    <a:pt x="2175598" y="109483"/>
                    <a:pt x="2170726" y="120661"/>
                    <a:pt x="2165280" y="132125"/>
                  </a:cubicBezTo>
                  <a:cubicBezTo>
                    <a:pt x="2159262" y="145022"/>
                    <a:pt x="2152097" y="157060"/>
                    <a:pt x="2144931" y="169384"/>
                  </a:cubicBezTo>
                  <a:cubicBezTo>
                    <a:pt x="2134327" y="187726"/>
                    <a:pt x="2123723" y="206356"/>
                    <a:pt x="2112832" y="224985"/>
                  </a:cubicBezTo>
                  <a:cubicBezTo>
                    <a:pt x="2103947" y="240462"/>
                    <a:pt x="2095062" y="255938"/>
                    <a:pt x="2085891" y="271415"/>
                  </a:cubicBezTo>
                  <a:cubicBezTo>
                    <a:pt x="2075287" y="289471"/>
                    <a:pt x="2064968" y="307527"/>
                    <a:pt x="2054364" y="325583"/>
                  </a:cubicBezTo>
                  <a:cubicBezTo>
                    <a:pt x="2046339" y="339340"/>
                    <a:pt x="2036595" y="351951"/>
                    <a:pt x="2026563" y="364275"/>
                  </a:cubicBezTo>
                  <a:cubicBezTo>
                    <a:pt x="2018825" y="373733"/>
                    <a:pt x="2010227" y="382331"/>
                    <a:pt x="2001342" y="390643"/>
                  </a:cubicBezTo>
                  <a:cubicBezTo>
                    <a:pt x="1986152" y="404686"/>
                    <a:pt x="1969242" y="416437"/>
                    <a:pt x="1951186" y="426468"/>
                  </a:cubicBezTo>
                  <a:cubicBezTo>
                    <a:pt x="1921379" y="442805"/>
                    <a:pt x="1889279" y="451976"/>
                    <a:pt x="1855747" y="456849"/>
                  </a:cubicBezTo>
                  <a:cubicBezTo>
                    <a:pt x="1847148" y="457995"/>
                    <a:pt x="1838550" y="458282"/>
                    <a:pt x="1829666" y="458855"/>
                  </a:cubicBezTo>
                  <a:cubicBezTo>
                    <a:pt x="1809317" y="460574"/>
                    <a:pt x="1788967" y="460001"/>
                    <a:pt x="1768619" y="460001"/>
                  </a:cubicBezTo>
                  <a:cubicBezTo>
                    <a:pt x="1767186" y="460001"/>
                    <a:pt x="1765752" y="460001"/>
                    <a:pt x="1764320" y="460574"/>
                  </a:cubicBezTo>
                  <a:cubicBezTo>
                    <a:pt x="1764033" y="460574"/>
                    <a:pt x="1763460" y="461148"/>
                    <a:pt x="1762600" y="461721"/>
                  </a:cubicBezTo>
                  <a:cubicBezTo>
                    <a:pt x="1762886" y="462867"/>
                    <a:pt x="1763173" y="464300"/>
                    <a:pt x="1764033" y="465447"/>
                  </a:cubicBezTo>
                  <a:cubicBezTo>
                    <a:pt x="1770338" y="476624"/>
                    <a:pt x="1776357" y="488088"/>
                    <a:pt x="1782949" y="499266"/>
                  </a:cubicBezTo>
                  <a:cubicBezTo>
                    <a:pt x="1793266" y="517609"/>
                    <a:pt x="1803585" y="535952"/>
                    <a:pt x="1814189" y="554294"/>
                  </a:cubicBezTo>
                  <a:cubicBezTo>
                    <a:pt x="1824220" y="572350"/>
                    <a:pt x="1834538" y="590120"/>
                    <a:pt x="1844569" y="608176"/>
                  </a:cubicBezTo>
                  <a:cubicBezTo>
                    <a:pt x="1854887" y="626519"/>
                    <a:pt x="1865204" y="645148"/>
                    <a:pt x="1875523" y="663491"/>
                  </a:cubicBezTo>
                  <a:cubicBezTo>
                    <a:pt x="1882401" y="675815"/>
                    <a:pt x="1889279" y="688139"/>
                    <a:pt x="1896444" y="700463"/>
                  </a:cubicBezTo>
                  <a:cubicBezTo>
                    <a:pt x="1902177" y="710494"/>
                    <a:pt x="1907622" y="720239"/>
                    <a:pt x="1913354" y="730270"/>
                  </a:cubicBezTo>
                  <a:cubicBezTo>
                    <a:pt x="1914214" y="731416"/>
                    <a:pt x="1914787" y="732849"/>
                    <a:pt x="1915934" y="734282"/>
                  </a:cubicBezTo>
                  <a:cubicBezTo>
                    <a:pt x="1917080" y="733136"/>
                    <a:pt x="1918227" y="732563"/>
                    <a:pt x="1918799" y="731703"/>
                  </a:cubicBezTo>
                  <a:cubicBezTo>
                    <a:pt x="1921093" y="728550"/>
                    <a:pt x="1923385" y="725111"/>
                    <a:pt x="1925679" y="721958"/>
                  </a:cubicBezTo>
                  <a:cubicBezTo>
                    <a:pt x="1945168" y="693871"/>
                    <a:pt x="1964656" y="665497"/>
                    <a:pt x="1985005" y="637983"/>
                  </a:cubicBezTo>
                  <a:cubicBezTo>
                    <a:pt x="1998190" y="620213"/>
                    <a:pt x="2015959" y="611329"/>
                    <a:pt x="2037454" y="608749"/>
                  </a:cubicBezTo>
                  <a:cubicBezTo>
                    <a:pt x="2047486" y="607603"/>
                    <a:pt x="2057803" y="607603"/>
                    <a:pt x="2067834" y="607316"/>
                  </a:cubicBezTo>
                  <a:cubicBezTo>
                    <a:pt x="2149803" y="604737"/>
                    <a:pt x="2231773" y="606456"/>
                    <a:pt x="2313741" y="606170"/>
                  </a:cubicBezTo>
                  <a:cubicBezTo>
                    <a:pt x="2395424" y="605883"/>
                    <a:pt x="2477107" y="606170"/>
                    <a:pt x="2558789" y="606170"/>
                  </a:cubicBezTo>
                  <a:cubicBezTo>
                    <a:pt x="2563948" y="606170"/>
                    <a:pt x="2569107" y="606170"/>
                    <a:pt x="2574552" y="606170"/>
                  </a:cubicBezTo>
                  <a:cubicBezTo>
                    <a:pt x="2584011" y="606170"/>
                    <a:pt x="2593468" y="604737"/>
                    <a:pt x="2602640" y="603304"/>
                  </a:cubicBezTo>
                  <a:cubicBezTo>
                    <a:pt x="2622702" y="599865"/>
                    <a:pt x="2638465" y="589260"/>
                    <a:pt x="2651076" y="573783"/>
                  </a:cubicBezTo>
                  <a:cubicBezTo>
                    <a:pt x="2656522" y="567191"/>
                    <a:pt x="2661394" y="559740"/>
                    <a:pt x="2665979" y="552288"/>
                  </a:cubicBezTo>
                  <a:cubicBezTo>
                    <a:pt x="2681742" y="526780"/>
                    <a:pt x="2697219" y="501559"/>
                    <a:pt x="2712409" y="475764"/>
                  </a:cubicBezTo>
                  <a:cubicBezTo>
                    <a:pt x="2715562" y="470319"/>
                    <a:pt x="2717855" y="464014"/>
                    <a:pt x="2720434" y="458282"/>
                  </a:cubicBezTo>
                  <a:cubicBezTo>
                    <a:pt x="2721581" y="455416"/>
                    <a:pt x="2721868" y="452549"/>
                    <a:pt x="2722154" y="449683"/>
                  </a:cubicBezTo>
                  <a:cubicBezTo>
                    <a:pt x="2722727" y="445098"/>
                    <a:pt x="2721008" y="442518"/>
                    <a:pt x="2716708" y="441085"/>
                  </a:cubicBezTo>
                  <a:cubicBezTo>
                    <a:pt x="2712696" y="439652"/>
                    <a:pt x="2708683" y="438792"/>
                    <a:pt x="2704384" y="438219"/>
                  </a:cubicBezTo>
                  <a:cubicBezTo>
                    <a:pt x="2694927" y="436786"/>
                    <a:pt x="2685182" y="436500"/>
                    <a:pt x="2675438" y="436500"/>
                  </a:cubicBezTo>
                  <a:cubicBezTo>
                    <a:pt x="2562801" y="436500"/>
                    <a:pt x="2450453" y="436500"/>
                    <a:pt x="2337816" y="436500"/>
                  </a:cubicBezTo>
                  <a:cubicBezTo>
                    <a:pt x="2321480" y="436500"/>
                    <a:pt x="2305144" y="435926"/>
                    <a:pt x="2288807" y="434780"/>
                  </a:cubicBezTo>
                  <a:cubicBezTo>
                    <a:pt x="2274477" y="433920"/>
                    <a:pt x="2260146" y="432487"/>
                    <a:pt x="2246103" y="429621"/>
                  </a:cubicBezTo>
                  <a:cubicBezTo>
                    <a:pt x="2234925" y="427328"/>
                    <a:pt x="2224321" y="423029"/>
                    <a:pt x="2214289" y="417584"/>
                  </a:cubicBezTo>
                  <a:cubicBezTo>
                    <a:pt x="2207411" y="413858"/>
                    <a:pt x="2201966" y="408699"/>
                    <a:pt x="2196807" y="402680"/>
                  </a:cubicBezTo>
                  <a:cubicBezTo>
                    <a:pt x="2191934" y="396661"/>
                    <a:pt x="2189642" y="389783"/>
                    <a:pt x="2187922" y="382331"/>
                  </a:cubicBezTo>
                  <a:cubicBezTo>
                    <a:pt x="2186203" y="374306"/>
                    <a:pt x="2187062" y="366568"/>
                    <a:pt x="2188495" y="358830"/>
                  </a:cubicBezTo>
                  <a:cubicBezTo>
                    <a:pt x="2190788" y="348225"/>
                    <a:pt x="2194228" y="337907"/>
                    <a:pt x="2199959" y="328449"/>
                  </a:cubicBezTo>
                  <a:cubicBezTo>
                    <a:pt x="2222314" y="290904"/>
                    <a:pt x="2244669" y="253359"/>
                    <a:pt x="2267311" y="215814"/>
                  </a:cubicBezTo>
                  <a:cubicBezTo>
                    <a:pt x="2284508" y="187440"/>
                    <a:pt x="2301990" y="159066"/>
                    <a:pt x="2319474" y="130692"/>
                  </a:cubicBezTo>
                  <a:cubicBezTo>
                    <a:pt x="2326352" y="119801"/>
                    <a:pt x="2334091" y="109483"/>
                    <a:pt x="2342689" y="99739"/>
                  </a:cubicBezTo>
                  <a:cubicBezTo>
                    <a:pt x="2349281" y="92287"/>
                    <a:pt x="2355872" y="84835"/>
                    <a:pt x="2363037" y="77957"/>
                  </a:cubicBezTo>
                  <a:cubicBezTo>
                    <a:pt x="2381668" y="59900"/>
                    <a:pt x="2402302" y="44710"/>
                    <a:pt x="2425518" y="32673"/>
                  </a:cubicBezTo>
                  <a:cubicBezTo>
                    <a:pt x="2455611" y="16910"/>
                    <a:pt x="2487424" y="7165"/>
                    <a:pt x="2520957" y="2866"/>
                  </a:cubicBezTo>
                  <a:cubicBezTo>
                    <a:pt x="2534141" y="1146"/>
                    <a:pt x="2547611" y="0"/>
                    <a:pt x="2561082" y="0"/>
                  </a:cubicBezTo>
                  <a:cubicBezTo>
                    <a:pt x="2772024" y="0"/>
                    <a:pt x="2982678" y="0"/>
                    <a:pt x="3193619" y="0"/>
                  </a:cubicBezTo>
                  <a:cubicBezTo>
                    <a:pt x="3196486" y="0"/>
                    <a:pt x="3199638" y="0"/>
                    <a:pt x="3202504" y="0"/>
                  </a:cubicBezTo>
                  <a:cubicBezTo>
                    <a:pt x="3203651" y="0"/>
                    <a:pt x="3204797" y="573"/>
                    <a:pt x="3205657" y="860"/>
                  </a:cubicBezTo>
                  <a:cubicBezTo>
                    <a:pt x="3206803" y="3439"/>
                    <a:pt x="3205657" y="5159"/>
                    <a:pt x="3204511" y="6592"/>
                  </a:cubicBezTo>
                  <a:cubicBezTo>
                    <a:pt x="3198205" y="16623"/>
                    <a:pt x="3192187" y="26941"/>
                    <a:pt x="3185595" y="36972"/>
                  </a:cubicBezTo>
                  <a:cubicBezTo>
                    <a:pt x="3176710" y="50442"/>
                    <a:pt x="3168111" y="63913"/>
                    <a:pt x="3158654" y="77383"/>
                  </a:cubicBezTo>
                  <a:cubicBezTo>
                    <a:pt x="3148909" y="91427"/>
                    <a:pt x="3137445" y="103751"/>
                    <a:pt x="3123688" y="113782"/>
                  </a:cubicBezTo>
                  <a:cubicBezTo>
                    <a:pt x="3110217" y="123527"/>
                    <a:pt x="3095027" y="129545"/>
                    <a:pt x="3078691" y="132698"/>
                  </a:cubicBezTo>
                  <a:cubicBezTo>
                    <a:pt x="3068946" y="134704"/>
                    <a:pt x="3058915" y="135278"/>
                    <a:pt x="3049170" y="135851"/>
                  </a:cubicBezTo>
                  <a:cubicBezTo>
                    <a:pt x="3025955" y="137284"/>
                    <a:pt x="3002453" y="137284"/>
                    <a:pt x="2979239" y="137284"/>
                  </a:cubicBezTo>
                  <a:cubicBezTo>
                    <a:pt x="2842528" y="137284"/>
                    <a:pt x="2706104" y="137284"/>
                    <a:pt x="2569394" y="137284"/>
                  </a:cubicBezTo>
                  <a:cubicBezTo>
                    <a:pt x="2562228" y="137284"/>
                    <a:pt x="2555063" y="137284"/>
                    <a:pt x="2547898" y="137284"/>
                  </a:cubicBezTo>
                  <a:cubicBezTo>
                    <a:pt x="2539013" y="137570"/>
                    <a:pt x="2530129" y="139003"/>
                    <a:pt x="2521530" y="141010"/>
                  </a:cubicBezTo>
                  <a:cubicBezTo>
                    <a:pt x="2504907" y="145022"/>
                    <a:pt x="2492010" y="154767"/>
                    <a:pt x="2481119" y="167377"/>
                  </a:cubicBezTo>
                  <a:cubicBezTo>
                    <a:pt x="2472234" y="177695"/>
                    <a:pt x="2465643" y="189159"/>
                    <a:pt x="2458763" y="200624"/>
                  </a:cubicBezTo>
                  <a:cubicBezTo>
                    <a:pt x="2446154" y="221546"/>
                    <a:pt x="2433543" y="242181"/>
                    <a:pt x="2420645" y="262817"/>
                  </a:cubicBezTo>
                  <a:cubicBezTo>
                    <a:pt x="2416919" y="269122"/>
                    <a:pt x="2413767" y="275428"/>
                    <a:pt x="2411761" y="282306"/>
                  </a:cubicBezTo>
                  <a:cubicBezTo>
                    <a:pt x="2411188" y="284312"/>
                    <a:pt x="2410614" y="286605"/>
                    <a:pt x="2410614" y="288898"/>
                  </a:cubicBezTo>
                  <a:cubicBezTo>
                    <a:pt x="2410614" y="294630"/>
                    <a:pt x="2412048" y="297209"/>
                    <a:pt x="2417493" y="298929"/>
                  </a:cubicBezTo>
                  <a:cubicBezTo>
                    <a:pt x="2422365" y="300362"/>
                    <a:pt x="2427238" y="301222"/>
                    <a:pt x="2432109" y="301795"/>
                  </a:cubicBezTo>
                  <a:cubicBezTo>
                    <a:pt x="2443287" y="302655"/>
                    <a:pt x="2454465" y="303228"/>
                    <a:pt x="2465643" y="303228"/>
                  </a:cubicBezTo>
                  <a:cubicBezTo>
                    <a:pt x="2557643" y="303228"/>
                    <a:pt x="2649929" y="303228"/>
                    <a:pt x="2741929" y="303228"/>
                  </a:cubicBezTo>
                  <a:cubicBezTo>
                    <a:pt x="2752534" y="303228"/>
                    <a:pt x="2763139" y="303228"/>
                    <a:pt x="2774029" y="302655"/>
                  </a:cubicBezTo>
                  <a:cubicBezTo>
                    <a:pt x="2786927" y="302368"/>
                    <a:pt x="2799824" y="303228"/>
                    <a:pt x="2812721" y="303228"/>
                  </a:cubicBezTo>
                  <a:cubicBezTo>
                    <a:pt x="2828198" y="303228"/>
                    <a:pt x="2843388" y="304375"/>
                    <a:pt x="2858865" y="306094"/>
                  </a:cubicBezTo>
                  <a:cubicBezTo>
                    <a:pt x="2867750" y="306954"/>
                    <a:pt x="2876634" y="307814"/>
                    <a:pt x="2885519" y="309534"/>
                  </a:cubicBezTo>
                  <a:cubicBezTo>
                    <a:pt x="2898703" y="311826"/>
                    <a:pt x="2911026" y="316412"/>
                    <a:pt x="2922204" y="323864"/>
                  </a:cubicBezTo>
                  <a:cubicBezTo>
                    <a:pt x="2931662" y="330169"/>
                    <a:pt x="2939401" y="338194"/>
                    <a:pt x="2943413" y="349085"/>
                  </a:cubicBezTo>
                  <a:cubicBezTo>
                    <a:pt x="2945132" y="353671"/>
                    <a:pt x="2945992" y="357970"/>
                    <a:pt x="2946279" y="362842"/>
                  </a:cubicBezTo>
                  <a:cubicBezTo>
                    <a:pt x="2946852" y="380038"/>
                    <a:pt x="2942553" y="395802"/>
                    <a:pt x="2933955" y="410419"/>
                  </a:cubicBezTo>
                  <a:cubicBezTo>
                    <a:pt x="2917046" y="438792"/>
                    <a:pt x="2900422" y="467453"/>
                    <a:pt x="2883226" y="495540"/>
                  </a:cubicBezTo>
                  <a:cubicBezTo>
                    <a:pt x="2861157" y="531939"/>
                    <a:pt x="2839089" y="568051"/>
                    <a:pt x="2816734" y="604164"/>
                  </a:cubicBezTo>
                  <a:cubicBezTo>
                    <a:pt x="2806703" y="620500"/>
                    <a:pt x="2795525" y="635977"/>
                    <a:pt x="2782628" y="650307"/>
                  </a:cubicBezTo>
                  <a:cubicBezTo>
                    <a:pt x="2761705" y="673522"/>
                    <a:pt x="2737344" y="692725"/>
                    <a:pt x="2709543" y="707055"/>
                  </a:cubicBezTo>
                  <a:cubicBezTo>
                    <a:pt x="2682316" y="721098"/>
                    <a:pt x="2653656" y="730270"/>
                    <a:pt x="2623561" y="735142"/>
                  </a:cubicBezTo>
                  <a:cubicBezTo>
                    <a:pt x="2609518" y="737435"/>
                    <a:pt x="2595475" y="738868"/>
                    <a:pt x="2581430" y="738868"/>
                  </a:cubicBezTo>
                  <a:cubicBezTo>
                    <a:pt x="2548758" y="738868"/>
                    <a:pt x="2516371" y="738868"/>
                    <a:pt x="2483699" y="738868"/>
                  </a:cubicBezTo>
                  <a:cubicBezTo>
                    <a:pt x="2340396" y="738868"/>
                    <a:pt x="2197094" y="738868"/>
                    <a:pt x="2053791" y="738868"/>
                  </a:cubicBezTo>
                  <a:cubicBezTo>
                    <a:pt x="2013093" y="738868"/>
                    <a:pt x="1972395" y="738868"/>
                    <a:pt x="1931697" y="738868"/>
                  </a:cubicBezTo>
                  <a:cubicBezTo>
                    <a:pt x="1926824" y="738868"/>
                    <a:pt x="1921953" y="739441"/>
                    <a:pt x="1916794" y="739728"/>
                  </a:cubicBezTo>
                  <a:cubicBezTo>
                    <a:pt x="1914214" y="739728"/>
                    <a:pt x="1911921" y="740014"/>
                    <a:pt x="1909342" y="740014"/>
                  </a:cubicBezTo>
                  <a:cubicBezTo>
                    <a:pt x="1849155" y="740014"/>
                    <a:pt x="1789254" y="740014"/>
                    <a:pt x="1729067" y="740014"/>
                  </a:cubicBezTo>
                  <a:cubicBezTo>
                    <a:pt x="1719036" y="740014"/>
                    <a:pt x="1718750" y="740014"/>
                    <a:pt x="1714164" y="730843"/>
                  </a:cubicBezTo>
                  <a:cubicBezTo>
                    <a:pt x="1702700" y="708201"/>
                    <a:pt x="1691522" y="685559"/>
                    <a:pt x="1680058" y="662918"/>
                  </a:cubicBezTo>
                  <a:cubicBezTo>
                    <a:pt x="1670599" y="644002"/>
                    <a:pt x="1661142" y="625086"/>
                    <a:pt x="1651684" y="606456"/>
                  </a:cubicBezTo>
                  <a:cubicBezTo>
                    <a:pt x="1628182" y="560026"/>
                    <a:pt x="1604967" y="513883"/>
                    <a:pt x="1581466" y="467453"/>
                  </a:cubicBezTo>
                  <a:cubicBezTo>
                    <a:pt x="1580893" y="466306"/>
                    <a:pt x="1580319" y="465160"/>
                    <a:pt x="1579746" y="464014"/>
                  </a:cubicBezTo>
                  <a:cubicBezTo>
                    <a:pt x="1578312" y="461434"/>
                    <a:pt x="1576307" y="460001"/>
                    <a:pt x="1573154" y="459715"/>
                  </a:cubicBezTo>
                  <a:cubicBezTo>
                    <a:pt x="1571147" y="459715"/>
                    <a:pt x="1569142" y="459715"/>
                    <a:pt x="1567135" y="459715"/>
                  </a:cubicBezTo>
                  <a:cubicBezTo>
                    <a:pt x="1502936" y="459715"/>
                    <a:pt x="1438450" y="459715"/>
                    <a:pt x="1374250" y="459715"/>
                  </a:cubicBezTo>
                  <a:cubicBezTo>
                    <a:pt x="1363646" y="459715"/>
                    <a:pt x="1364505" y="459428"/>
                    <a:pt x="1358774" y="468313"/>
                  </a:cubicBezTo>
                  <a:cubicBezTo>
                    <a:pt x="1342150" y="494107"/>
                    <a:pt x="1325527" y="520188"/>
                    <a:pt x="1308904" y="545983"/>
                  </a:cubicBezTo>
                  <a:cubicBezTo>
                    <a:pt x="1298013" y="562892"/>
                    <a:pt x="1287122" y="579802"/>
                    <a:pt x="1276231" y="596712"/>
                  </a:cubicBezTo>
                  <a:cubicBezTo>
                    <a:pt x="1252729" y="633111"/>
                    <a:pt x="1229515" y="669223"/>
                    <a:pt x="1206013" y="705622"/>
                  </a:cubicBezTo>
                  <a:cubicBezTo>
                    <a:pt x="1200281" y="714507"/>
                    <a:pt x="1194549" y="723678"/>
                    <a:pt x="1188530" y="732563"/>
                  </a:cubicBezTo>
                  <a:cubicBezTo>
                    <a:pt x="1187670" y="733709"/>
                    <a:pt x="1186811" y="735142"/>
                    <a:pt x="1185951" y="736289"/>
                  </a:cubicBezTo>
                  <a:cubicBezTo>
                    <a:pt x="1184230" y="738581"/>
                    <a:pt x="1181938" y="739728"/>
                    <a:pt x="1179072" y="740014"/>
                  </a:cubicBezTo>
                  <a:cubicBezTo>
                    <a:pt x="1177065" y="740014"/>
                    <a:pt x="1175060" y="740014"/>
                    <a:pt x="1173053" y="740014"/>
                  </a:cubicBezTo>
                  <a:cubicBezTo>
                    <a:pt x="1116305" y="740014"/>
                    <a:pt x="1059271" y="740014"/>
                    <a:pt x="1002523" y="740014"/>
                  </a:cubicBezTo>
                  <a:cubicBezTo>
                    <a:pt x="999657" y="740014"/>
                    <a:pt x="996504" y="740588"/>
                    <a:pt x="993638" y="738868"/>
                  </a:cubicBezTo>
                  <a:cubicBezTo>
                    <a:pt x="992778" y="736002"/>
                    <a:pt x="994498" y="733996"/>
                    <a:pt x="995645" y="731989"/>
                  </a:cubicBezTo>
                  <a:cubicBezTo>
                    <a:pt x="1000230" y="724251"/>
                    <a:pt x="1004816" y="716513"/>
                    <a:pt x="1009402" y="709061"/>
                  </a:cubicBezTo>
                  <a:cubicBezTo>
                    <a:pt x="1032617" y="670656"/>
                    <a:pt x="1055545" y="632538"/>
                    <a:pt x="1078760" y="594132"/>
                  </a:cubicBezTo>
                  <a:cubicBezTo>
                    <a:pt x="1103694" y="552861"/>
                    <a:pt x="1128630" y="511590"/>
                    <a:pt x="1153564" y="470606"/>
                  </a:cubicBezTo>
                  <a:cubicBezTo>
                    <a:pt x="1155570" y="467166"/>
                    <a:pt x="1158150" y="464014"/>
                    <a:pt x="1159296" y="459715"/>
                  </a:cubicBezTo>
                  <a:cubicBezTo>
                    <a:pt x="1157863" y="459428"/>
                    <a:pt x="1157003" y="458855"/>
                    <a:pt x="1155857" y="458568"/>
                  </a:cubicBezTo>
                  <a:cubicBezTo>
                    <a:pt x="1153850" y="458568"/>
                    <a:pt x="1151845" y="458568"/>
                    <a:pt x="1149838" y="458568"/>
                  </a:cubicBezTo>
                  <a:cubicBezTo>
                    <a:pt x="1104554" y="458568"/>
                    <a:pt x="1059558" y="458568"/>
                    <a:pt x="1014274" y="458568"/>
                  </a:cubicBezTo>
                  <a:cubicBezTo>
                    <a:pt x="1011981" y="458568"/>
                    <a:pt x="1009688" y="458568"/>
                    <a:pt x="1007682" y="458568"/>
                  </a:cubicBezTo>
                  <a:cubicBezTo>
                    <a:pt x="1004242" y="458855"/>
                    <a:pt x="1002810" y="460288"/>
                    <a:pt x="1002237" y="463440"/>
                  </a:cubicBezTo>
                  <a:cubicBezTo>
                    <a:pt x="1002237" y="464300"/>
                    <a:pt x="1002237" y="464873"/>
                    <a:pt x="1002237" y="465733"/>
                  </a:cubicBezTo>
                  <a:cubicBezTo>
                    <a:pt x="1001663" y="474618"/>
                    <a:pt x="1001090" y="483503"/>
                    <a:pt x="1000517" y="492388"/>
                  </a:cubicBezTo>
                  <a:cubicBezTo>
                    <a:pt x="999943" y="501846"/>
                    <a:pt x="998798" y="511303"/>
                    <a:pt x="998224" y="520475"/>
                  </a:cubicBezTo>
                  <a:cubicBezTo>
                    <a:pt x="997651" y="526780"/>
                    <a:pt x="997077" y="533372"/>
                    <a:pt x="996504" y="539677"/>
                  </a:cubicBezTo>
                  <a:cubicBezTo>
                    <a:pt x="995931" y="548849"/>
                    <a:pt x="995358" y="558020"/>
                    <a:pt x="994498" y="567191"/>
                  </a:cubicBezTo>
                  <a:cubicBezTo>
                    <a:pt x="993638" y="576936"/>
                    <a:pt x="992778" y="586394"/>
                    <a:pt x="992205" y="596139"/>
                  </a:cubicBezTo>
                  <a:cubicBezTo>
                    <a:pt x="991633" y="603304"/>
                    <a:pt x="990772" y="610469"/>
                    <a:pt x="990486" y="617634"/>
                  </a:cubicBezTo>
                  <a:cubicBezTo>
                    <a:pt x="989912" y="627092"/>
                    <a:pt x="989339" y="636550"/>
                    <a:pt x="988766" y="645721"/>
                  </a:cubicBezTo>
                  <a:cubicBezTo>
                    <a:pt x="988193" y="654893"/>
                    <a:pt x="987047" y="664064"/>
                    <a:pt x="986187" y="673235"/>
                  </a:cubicBezTo>
                  <a:cubicBezTo>
                    <a:pt x="985613" y="679541"/>
                    <a:pt x="985040" y="685559"/>
                    <a:pt x="984753" y="691865"/>
                  </a:cubicBezTo>
                  <a:cubicBezTo>
                    <a:pt x="984181" y="701036"/>
                    <a:pt x="983607" y="710207"/>
                    <a:pt x="982747" y="719379"/>
                  </a:cubicBezTo>
                  <a:cubicBezTo>
                    <a:pt x="982174" y="725397"/>
                    <a:pt x="981887" y="731130"/>
                    <a:pt x="981027" y="737148"/>
                  </a:cubicBezTo>
                  <a:cubicBezTo>
                    <a:pt x="980741" y="740301"/>
                    <a:pt x="979308" y="741447"/>
                    <a:pt x="976156" y="741734"/>
                  </a:cubicBezTo>
                  <a:cubicBezTo>
                    <a:pt x="974149" y="741734"/>
                    <a:pt x="972143" y="741734"/>
                    <a:pt x="970137" y="741734"/>
                  </a:cubicBezTo>
                  <a:cubicBezTo>
                    <a:pt x="913389" y="741734"/>
                    <a:pt x="856355" y="741734"/>
                    <a:pt x="799607" y="741734"/>
                  </a:cubicBezTo>
                  <a:cubicBezTo>
                    <a:pt x="797313" y="741734"/>
                    <a:pt x="795021" y="741734"/>
                    <a:pt x="793015" y="741734"/>
                  </a:cubicBezTo>
                  <a:cubicBezTo>
                    <a:pt x="790722" y="741734"/>
                    <a:pt x="789289" y="740301"/>
                    <a:pt x="789289" y="738008"/>
                  </a:cubicBezTo>
                  <a:cubicBezTo>
                    <a:pt x="789289" y="735715"/>
                    <a:pt x="789289" y="733423"/>
                    <a:pt x="789289" y="731416"/>
                  </a:cubicBezTo>
                  <a:cubicBezTo>
                    <a:pt x="790435" y="719379"/>
                    <a:pt x="791869" y="707341"/>
                    <a:pt x="793301" y="695304"/>
                  </a:cubicBezTo>
                  <a:cubicBezTo>
                    <a:pt x="794448" y="683840"/>
                    <a:pt x="795594" y="672089"/>
                    <a:pt x="796741" y="660625"/>
                  </a:cubicBezTo>
                  <a:cubicBezTo>
                    <a:pt x="797887" y="648301"/>
                    <a:pt x="799320" y="635977"/>
                    <a:pt x="800753" y="623653"/>
                  </a:cubicBezTo>
                  <a:cubicBezTo>
                    <a:pt x="801899" y="611902"/>
                    <a:pt x="803046" y="599865"/>
                    <a:pt x="804193" y="588114"/>
                  </a:cubicBezTo>
                  <a:cubicBezTo>
                    <a:pt x="804765" y="581522"/>
                    <a:pt x="805339" y="574643"/>
                    <a:pt x="806199" y="568051"/>
                  </a:cubicBezTo>
                  <a:cubicBezTo>
                    <a:pt x="807059" y="560886"/>
                    <a:pt x="807919" y="553721"/>
                    <a:pt x="808491" y="546556"/>
                  </a:cubicBezTo>
                  <a:cubicBezTo>
                    <a:pt x="810211" y="529646"/>
                    <a:pt x="811644" y="513023"/>
                    <a:pt x="813364" y="496113"/>
                  </a:cubicBezTo>
                  <a:cubicBezTo>
                    <a:pt x="814510" y="485509"/>
                    <a:pt x="815657" y="474905"/>
                    <a:pt x="816516" y="464300"/>
                  </a:cubicBezTo>
                  <a:cubicBezTo>
                    <a:pt x="816803" y="460288"/>
                    <a:pt x="815943" y="459141"/>
                    <a:pt x="812217" y="459141"/>
                  </a:cubicBezTo>
                  <a:cubicBezTo>
                    <a:pt x="809638" y="459141"/>
                    <a:pt x="807345" y="459141"/>
                    <a:pt x="804765" y="459141"/>
                  </a:cubicBezTo>
                  <a:cubicBezTo>
                    <a:pt x="745152" y="459141"/>
                    <a:pt x="685538" y="459141"/>
                    <a:pt x="625924" y="459141"/>
                  </a:cubicBezTo>
                  <a:cubicBezTo>
                    <a:pt x="623058" y="459141"/>
                    <a:pt x="620479" y="459141"/>
                    <a:pt x="617612" y="459141"/>
                  </a:cubicBezTo>
                  <a:cubicBezTo>
                    <a:pt x="616753" y="459141"/>
                    <a:pt x="615893" y="458568"/>
                    <a:pt x="613600" y="457995"/>
                  </a:cubicBezTo>
                  <a:close/>
                  <a:moveTo>
                    <a:pt x="1444755" y="319278"/>
                  </a:moveTo>
                  <a:cubicBezTo>
                    <a:pt x="1449340" y="319278"/>
                    <a:pt x="1452780" y="319278"/>
                    <a:pt x="1455932" y="319278"/>
                  </a:cubicBezTo>
                  <a:cubicBezTo>
                    <a:pt x="1562836" y="319278"/>
                    <a:pt x="1669454" y="319278"/>
                    <a:pt x="1776357" y="319278"/>
                  </a:cubicBezTo>
                  <a:cubicBezTo>
                    <a:pt x="1794127" y="319278"/>
                    <a:pt x="1812182" y="320138"/>
                    <a:pt x="1829953" y="318132"/>
                  </a:cubicBezTo>
                  <a:cubicBezTo>
                    <a:pt x="1837691" y="317272"/>
                    <a:pt x="1845143" y="316412"/>
                    <a:pt x="1852594" y="314406"/>
                  </a:cubicBezTo>
                  <a:cubicBezTo>
                    <a:pt x="1864058" y="311540"/>
                    <a:pt x="1873516" y="305808"/>
                    <a:pt x="1882114" y="297783"/>
                  </a:cubicBezTo>
                  <a:cubicBezTo>
                    <a:pt x="1892145" y="288611"/>
                    <a:pt x="1900170" y="278007"/>
                    <a:pt x="1907049" y="266543"/>
                  </a:cubicBezTo>
                  <a:cubicBezTo>
                    <a:pt x="1921093" y="242181"/>
                    <a:pt x="1935136" y="218106"/>
                    <a:pt x="1949180" y="193745"/>
                  </a:cubicBezTo>
                  <a:cubicBezTo>
                    <a:pt x="1953765" y="186007"/>
                    <a:pt x="1958351" y="178268"/>
                    <a:pt x="1961217" y="169957"/>
                  </a:cubicBezTo>
                  <a:cubicBezTo>
                    <a:pt x="1962364" y="166804"/>
                    <a:pt x="1963224" y="163938"/>
                    <a:pt x="1963797" y="160785"/>
                  </a:cubicBezTo>
                  <a:cubicBezTo>
                    <a:pt x="1964943" y="150754"/>
                    <a:pt x="1962937" y="147602"/>
                    <a:pt x="1953192" y="145595"/>
                  </a:cubicBezTo>
                  <a:cubicBezTo>
                    <a:pt x="1944021" y="143589"/>
                    <a:pt x="1934563" y="142729"/>
                    <a:pt x="1925105" y="142729"/>
                  </a:cubicBezTo>
                  <a:cubicBezTo>
                    <a:pt x="1802152" y="142729"/>
                    <a:pt x="1679198" y="142729"/>
                    <a:pt x="1556531" y="142729"/>
                  </a:cubicBezTo>
                  <a:cubicBezTo>
                    <a:pt x="1554238" y="142729"/>
                    <a:pt x="1551945" y="142729"/>
                    <a:pt x="1549939" y="143016"/>
                  </a:cubicBezTo>
                  <a:cubicBezTo>
                    <a:pt x="1548506" y="143303"/>
                    <a:pt x="1546787" y="144449"/>
                    <a:pt x="1545640" y="145595"/>
                  </a:cubicBezTo>
                  <a:cubicBezTo>
                    <a:pt x="1544493" y="146742"/>
                    <a:pt x="1543633" y="148461"/>
                    <a:pt x="1542774" y="149894"/>
                  </a:cubicBezTo>
                  <a:cubicBezTo>
                    <a:pt x="1532169" y="168237"/>
                    <a:pt x="1521278" y="186867"/>
                    <a:pt x="1510674" y="205209"/>
                  </a:cubicBezTo>
                  <a:cubicBezTo>
                    <a:pt x="1496631" y="229857"/>
                    <a:pt x="1482300" y="254219"/>
                    <a:pt x="1468256" y="278867"/>
                  </a:cubicBezTo>
                  <a:cubicBezTo>
                    <a:pt x="1461951" y="289758"/>
                    <a:pt x="1455646" y="300362"/>
                    <a:pt x="1449627" y="310967"/>
                  </a:cubicBezTo>
                  <a:cubicBezTo>
                    <a:pt x="1448194" y="313259"/>
                    <a:pt x="1447335" y="315839"/>
                    <a:pt x="1445328" y="3195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09;p52">
              <a:extLst>
                <a:ext uri="{FF2B5EF4-FFF2-40B4-BE49-F238E27FC236}">
                  <a16:creationId xmlns:a16="http://schemas.microsoft.com/office/drawing/2014/main" id="{70EBD614-86EF-1BAD-44D7-3530634FACEE}"/>
                </a:ext>
              </a:extLst>
            </p:cNvPr>
            <p:cNvSpPr/>
            <p:nvPr/>
          </p:nvSpPr>
          <p:spPr>
            <a:xfrm>
              <a:off x="8092144" y="2573768"/>
              <a:ext cx="1216085" cy="737489"/>
            </a:xfrm>
            <a:custGeom>
              <a:avLst/>
              <a:gdLst/>
              <a:ahLst/>
              <a:cxnLst/>
              <a:rect l="l" t="t" r="r" b="b"/>
              <a:pathLst>
                <a:path w="1216085" h="737489" extrusionOk="0">
                  <a:moveTo>
                    <a:pt x="0" y="735429"/>
                  </a:moveTo>
                  <a:cubicBezTo>
                    <a:pt x="860" y="733709"/>
                    <a:pt x="1433" y="731703"/>
                    <a:pt x="2293" y="730270"/>
                  </a:cubicBezTo>
                  <a:cubicBezTo>
                    <a:pt x="6592" y="723391"/>
                    <a:pt x="10891" y="716226"/>
                    <a:pt x="15476" y="709348"/>
                  </a:cubicBezTo>
                  <a:cubicBezTo>
                    <a:pt x="24075" y="695877"/>
                    <a:pt x="32959" y="682120"/>
                    <a:pt x="41558" y="668650"/>
                  </a:cubicBezTo>
                  <a:cubicBezTo>
                    <a:pt x="59041" y="641136"/>
                    <a:pt x="76524" y="613908"/>
                    <a:pt x="94006" y="586394"/>
                  </a:cubicBezTo>
                  <a:cubicBezTo>
                    <a:pt x="103178" y="572064"/>
                    <a:pt x="112636" y="557447"/>
                    <a:pt x="121807" y="543117"/>
                  </a:cubicBezTo>
                  <a:cubicBezTo>
                    <a:pt x="139863" y="514743"/>
                    <a:pt x="157919" y="486655"/>
                    <a:pt x="175976" y="458282"/>
                  </a:cubicBezTo>
                  <a:cubicBezTo>
                    <a:pt x="184287" y="445098"/>
                    <a:pt x="192885" y="431914"/>
                    <a:pt x="201197" y="418730"/>
                  </a:cubicBezTo>
                  <a:cubicBezTo>
                    <a:pt x="218966" y="390643"/>
                    <a:pt x="237023" y="362555"/>
                    <a:pt x="254792" y="334468"/>
                  </a:cubicBezTo>
                  <a:cubicBezTo>
                    <a:pt x="263964" y="320138"/>
                    <a:pt x="273421" y="305521"/>
                    <a:pt x="282593" y="291191"/>
                  </a:cubicBezTo>
                  <a:cubicBezTo>
                    <a:pt x="299789" y="264537"/>
                    <a:pt x="316699" y="237596"/>
                    <a:pt x="333895" y="210941"/>
                  </a:cubicBezTo>
                  <a:cubicBezTo>
                    <a:pt x="343353" y="196324"/>
                    <a:pt x="352811" y="181708"/>
                    <a:pt x="361982" y="167091"/>
                  </a:cubicBezTo>
                  <a:cubicBezTo>
                    <a:pt x="378892" y="140437"/>
                    <a:pt x="395802" y="113782"/>
                    <a:pt x="412711" y="87415"/>
                  </a:cubicBezTo>
                  <a:cubicBezTo>
                    <a:pt x="421309" y="73944"/>
                    <a:pt x="429908" y="60760"/>
                    <a:pt x="438506" y="47290"/>
                  </a:cubicBezTo>
                  <a:cubicBezTo>
                    <a:pt x="446817" y="34106"/>
                    <a:pt x="455416" y="20922"/>
                    <a:pt x="463727" y="7738"/>
                  </a:cubicBezTo>
                  <a:cubicBezTo>
                    <a:pt x="468600" y="0"/>
                    <a:pt x="468886" y="0"/>
                    <a:pt x="477484" y="0"/>
                  </a:cubicBezTo>
                  <a:cubicBezTo>
                    <a:pt x="479204" y="0"/>
                    <a:pt x="480923" y="0"/>
                    <a:pt x="482643" y="0"/>
                  </a:cubicBezTo>
                  <a:cubicBezTo>
                    <a:pt x="688712" y="0"/>
                    <a:pt x="894781" y="0"/>
                    <a:pt x="1100850" y="0"/>
                  </a:cubicBezTo>
                  <a:cubicBezTo>
                    <a:pt x="1119193" y="0"/>
                    <a:pt x="1137535" y="1720"/>
                    <a:pt x="1155592" y="6019"/>
                  </a:cubicBezTo>
                  <a:cubicBezTo>
                    <a:pt x="1169349" y="9171"/>
                    <a:pt x="1182820" y="14330"/>
                    <a:pt x="1193997" y="23215"/>
                  </a:cubicBezTo>
                  <a:cubicBezTo>
                    <a:pt x="1207181" y="34106"/>
                    <a:pt x="1214346" y="48150"/>
                    <a:pt x="1215779" y="65059"/>
                  </a:cubicBezTo>
                  <a:cubicBezTo>
                    <a:pt x="1217212" y="81682"/>
                    <a:pt x="1213486" y="97732"/>
                    <a:pt x="1207467" y="113209"/>
                  </a:cubicBezTo>
                  <a:cubicBezTo>
                    <a:pt x="1202022" y="127253"/>
                    <a:pt x="1195430" y="140437"/>
                    <a:pt x="1187978" y="153334"/>
                  </a:cubicBezTo>
                  <a:cubicBezTo>
                    <a:pt x="1171355" y="181994"/>
                    <a:pt x="1155019" y="210655"/>
                    <a:pt x="1138395" y="239029"/>
                  </a:cubicBezTo>
                  <a:cubicBezTo>
                    <a:pt x="1122919" y="265970"/>
                    <a:pt x="1107442" y="292910"/>
                    <a:pt x="1091679" y="319565"/>
                  </a:cubicBezTo>
                  <a:cubicBezTo>
                    <a:pt x="1081935" y="336188"/>
                    <a:pt x="1070184" y="351664"/>
                    <a:pt x="1057573" y="366568"/>
                  </a:cubicBezTo>
                  <a:cubicBezTo>
                    <a:pt x="1042669" y="383764"/>
                    <a:pt x="1025760" y="398381"/>
                    <a:pt x="1006844" y="411278"/>
                  </a:cubicBezTo>
                  <a:cubicBezTo>
                    <a:pt x="983629" y="427042"/>
                    <a:pt x="958407" y="438506"/>
                    <a:pt x="931467" y="445958"/>
                  </a:cubicBezTo>
                  <a:cubicBezTo>
                    <a:pt x="913411" y="450830"/>
                    <a:pt x="895068" y="453696"/>
                    <a:pt x="876439" y="455989"/>
                  </a:cubicBezTo>
                  <a:cubicBezTo>
                    <a:pt x="875866" y="455989"/>
                    <a:pt x="875579" y="455989"/>
                    <a:pt x="875006" y="455989"/>
                  </a:cubicBezTo>
                  <a:cubicBezTo>
                    <a:pt x="860962" y="456562"/>
                    <a:pt x="846631" y="457422"/>
                    <a:pt x="832588" y="457422"/>
                  </a:cubicBezTo>
                  <a:cubicBezTo>
                    <a:pt x="692151" y="457422"/>
                    <a:pt x="551428" y="457422"/>
                    <a:pt x="410992" y="457422"/>
                  </a:cubicBezTo>
                  <a:cubicBezTo>
                    <a:pt x="408126" y="457422"/>
                    <a:pt x="404973" y="457422"/>
                    <a:pt x="402107" y="457422"/>
                  </a:cubicBezTo>
                  <a:cubicBezTo>
                    <a:pt x="399528" y="457422"/>
                    <a:pt x="397235" y="458568"/>
                    <a:pt x="395802" y="460861"/>
                  </a:cubicBezTo>
                  <a:cubicBezTo>
                    <a:pt x="394082" y="463440"/>
                    <a:pt x="392362" y="466306"/>
                    <a:pt x="390643" y="469173"/>
                  </a:cubicBezTo>
                  <a:cubicBezTo>
                    <a:pt x="379752" y="486082"/>
                    <a:pt x="368861" y="502992"/>
                    <a:pt x="357970" y="519902"/>
                  </a:cubicBezTo>
                  <a:cubicBezTo>
                    <a:pt x="334468" y="556300"/>
                    <a:pt x="311253" y="592413"/>
                    <a:pt x="287751" y="628812"/>
                  </a:cubicBezTo>
                  <a:cubicBezTo>
                    <a:pt x="277147" y="645148"/>
                    <a:pt x="266829" y="661485"/>
                    <a:pt x="256225" y="677534"/>
                  </a:cubicBezTo>
                  <a:cubicBezTo>
                    <a:pt x="245047" y="694731"/>
                    <a:pt x="233870" y="712214"/>
                    <a:pt x="222692" y="729410"/>
                  </a:cubicBezTo>
                  <a:cubicBezTo>
                    <a:pt x="217533" y="737435"/>
                    <a:pt x="217247" y="737435"/>
                    <a:pt x="207789" y="737435"/>
                  </a:cubicBezTo>
                  <a:cubicBezTo>
                    <a:pt x="141869" y="737435"/>
                    <a:pt x="75664" y="737435"/>
                    <a:pt x="9744" y="737435"/>
                  </a:cubicBezTo>
                  <a:cubicBezTo>
                    <a:pt x="6592" y="737435"/>
                    <a:pt x="3153" y="738008"/>
                    <a:pt x="286" y="735429"/>
                  </a:cubicBezTo>
                  <a:close/>
                  <a:moveTo>
                    <a:pt x="480637" y="316699"/>
                  </a:moveTo>
                  <a:cubicBezTo>
                    <a:pt x="484362" y="316699"/>
                    <a:pt x="486655" y="316985"/>
                    <a:pt x="489235" y="316985"/>
                  </a:cubicBezTo>
                  <a:cubicBezTo>
                    <a:pt x="607316" y="316985"/>
                    <a:pt x="725684" y="316985"/>
                    <a:pt x="843765" y="316985"/>
                  </a:cubicBezTo>
                  <a:cubicBezTo>
                    <a:pt x="856090" y="316985"/>
                    <a:pt x="868127" y="315839"/>
                    <a:pt x="880165" y="313833"/>
                  </a:cubicBezTo>
                  <a:cubicBezTo>
                    <a:pt x="895355" y="311540"/>
                    <a:pt x="908251" y="304661"/>
                    <a:pt x="919429" y="294057"/>
                  </a:cubicBezTo>
                  <a:cubicBezTo>
                    <a:pt x="929174" y="284599"/>
                    <a:pt x="936912" y="273708"/>
                    <a:pt x="943791" y="262244"/>
                  </a:cubicBezTo>
                  <a:cubicBezTo>
                    <a:pt x="958407" y="237309"/>
                    <a:pt x="972737" y="212374"/>
                    <a:pt x="987068" y="187440"/>
                  </a:cubicBezTo>
                  <a:cubicBezTo>
                    <a:pt x="991653" y="179415"/>
                    <a:pt x="995953" y="171390"/>
                    <a:pt x="998533" y="162505"/>
                  </a:cubicBezTo>
                  <a:cubicBezTo>
                    <a:pt x="999678" y="159066"/>
                    <a:pt x="999965" y="155627"/>
                    <a:pt x="999678" y="152187"/>
                  </a:cubicBezTo>
                  <a:cubicBezTo>
                    <a:pt x="999392" y="148748"/>
                    <a:pt x="997673" y="145882"/>
                    <a:pt x="994233" y="145022"/>
                  </a:cubicBezTo>
                  <a:cubicBezTo>
                    <a:pt x="990508" y="143876"/>
                    <a:pt x="986495" y="142443"/>
                    <a:pt x="982769" y="142156"/>
                  </a:cubicBezTo>
                  <a:cubicBezTo>
                    <a:pt x="974458" y="141010"/>
                    <a:pt x="966146" y="140150"/>
                    <a:pt x="957547" y="140150"/>
                  </a:cubicBezTo>
                  <a:cubicBezTo>
                    <a:pt x="886183" y="140150"/>
                    <a:pt x="814532" y="140150"/>
                    <a:pt x="743167" y="140150"/>
                  </a:cubicBezTo>
                  <a:cubicBezTo>
                    <a:pt x="692438" y="140150"/>
                    <a:pt x="641995" y="140150"/>
                    <a:pt x="591267" y="140150"/>
                  </a:cubicBezTo>
                  <a:cubicBezTo>
                    <a:pt x="582382" y="140150"/>
                    <a:pt x="582382" y="140150"/>
                    <a:pt x="577796" y="147888"/>
                  </a:cubicBezTo>
                  <a:cubicBezTo>
                    <a:pt x="568052" y="164511"/>
                    <a:pt x="558594" y="180848"/>
                    <a:pt x="549136" y="197471"/>
                  </a:cubicBezTo>
                  <a:cubicBezTo>
                    <a:pt x="536525" y="219253"/>
                    <a:pt x="524201" y="241035"/>
                    <a:pt x="511590" y="262530"/>
                  </a:cubicBezTo>
                  <a:cubicBezTo>
                    <a:pt x="502419" y="278580"/>
                    <a:pt x="492961" y="294630"/>
                    <a:pt x="483503" y="310967"/>
                  </a:cubicBezTo>
                  <a:cubicBezTo>
                    <a:pt x="482643" y="312400"/>
                    <a:pt x="482356" y="314119"/>
                    <a:pt x="481210" y="3166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0;p52">
              <a:extLst>
                <a:ext uri="{FF2B5EF4-FFF2-40B4-BE49-F238E27FC236}">
                  <a16:creationId xmlns:a16="http://schemas.microsoft.com/office/drawing/2014/main" id="{E192F12A-D308-11C9-7A15-5CD786CBC078}"/>
                </a:ext>
              </a:extLst>
            </p:cNvPr>
            <p:cNvSpPr/>
            <p:nvPr/>
          </p:nvSpPr>
          <p:spPr>
            <a:xfrm>
              <a:off x="7185822" y="2420029"/>
              <a:ext cx="457785" cy="597165"/>
            </a:xfrm>
            <a:custGeom>
              <a:avLst/>
              <a:gdLst/>
              <a:ahLst/>
              <a:cxnLst/>
              <a:rect l="l" t="t" r="r" b="b"/>
              <a:pathLst>
                <a:path w="457785" h="597165" extrusionOk="0">
                  <a:moveTo>
                    <a:pt x="457499" y="74635"/>
                  </a:moveTo>
                  <a:cubicBezTo>
                    <a:pt x="457212" y="84093"/>
                    <a:pt x="454633" y="95271"/>
                    <a:pt x="448614" y="105302"/>
                  </a:cubicBezTo>
                  <a:cubicBezTo>
                    <a:pt x="446035" y="109315"/>
                    <a:pt x="443742" y="113327"/>
                    <a:pt x="441162" y="117340"/>
                  </a:cubicBezTo>
                  <a:cubicBezTo>
                    <a:pt x="424253" y="143134"/>
                    <a:pt x="407056" y="169215"/>
                    <a:pt x="389860" y="195010"/>
                  </a:cubicBezTo>
                  <a:cubicBezTo>
                    <a:pt x="370084" y="225390"/>
                    <a:pt x="350022" y="255483"/>
                    <a:pt x="330246" y="285863"/>
                  </a:cubicBezTo>
                  <a:cubicBezTo>
                    <a:pt x="310470" y="316244"/>
                    <a:pt x="290408" y="346337"/>
                    <a:pt x="270632" y="376717"/>
                  </a:cubicBezTo>
                  <a:cubicBezTo>
                    <a:pt x="249710" y="408530"/>
                    <a:pt x="229074" y="440344"/>
                    <a:pt x="208152" y="471870"/>
                  </a:cubicBezTo>
                  <a:cubicBezTo>
                    <a:pt x="188950" y="501104"/>
                    <a:pt x="169747" y="530338"/>
                    <a:pt x="150545" y="559571"/>
                  </a:cubicBezTo>
                  <a:cubicBezTo>
                    <a:pt x="137934" y="579060"/>
                    <a:pt x="119878" y="590525"/>
                    <a:pt x="97809" y="595110"/>
                  </a:cubicBezTo>
                  <a:cubicBezTo>
                    <a:pt x="70295" y="600842"/>
                    <a:pt x="45361" y="594537"/>
                    <a:pt x="23865" y="576768"/>
                  </a:cubicBezTo>
                  <a:cubicBezTo>
                    <a:pt x="12114" y="567023"/>
                    <a:pt x="4949" y="554126"/>
                    <a:pt x="1510" y="538936"/>
                  </a:cubicBezTo>
                  <a:cubicBezTo>
                    <a:pt x="-2503" y="521166"/>
                    <a:pt x="1797" y="505116"/>
                    <a:pt x="10681" y="489640"/>
                  </a:cubicBezTo>
                  <a:cubicBezTo>
                    <a:pt x="11255" y="488493"/>
                    <a:pt x="12114" y="487633"/>
                    <a:pt x="12688" y="486487"/>
                  </a:cubicBezTo>
                  <a:cubicBezTo>
                    <a:pt x="27878" y="463559"/>
                    <a:pt x="43068" y="440344"/>
                    <a:pt x="58258" y="417415"/>
                  </a:cubicBezTo>
                  <a:cubicBezTo>
                    <a:pt x="80899" y="382736"/>
                    <a:pt x="103828" y="348057"/>
                    <a:pt x="126470" y="313378"/>
                  </a:cubicBezTo>
                  <a:cubicBezTo>
                    <a:pt x="145099" y="285004"/>
                    <a:pt x="163728" y="256630"/>
                    <a:pt x="182358" y="227969"/>
                  </a:cubicBezTo>
                  <a:cubicBezTo>
                    <a:pt x="203566" y="195869"/>
                    <a:pt x="224489" y="163770"/>
                    <a:pt x="245697" y="131383"/>
                  </a:cubicBezTo>
                  <a:cubicBezTo>
                    <a:pt x="266047" y="100143"/>
                    <a:pt x="286682" y="69190"/>
                    <a:pt x="307031" y="37950"/>
                  </a:cubicBezTo>
                  <a:cubicBezTo>
                    <a:pt x="319928" y="17888"/>
                    <a:pt x="338271" y="6137"/>
                    <a:pt x="361199" y="1838"/>
                  </a:cubicBezTo>
                  <a:cubicBezTo>
                    <a:pt x="389287" y="-3608"/>
                    <a:pt x="414508" y="2984"/>
                    <a:pt x="435717" y="22473"/>
                  </a:cubicBezTo>
                  <a:cubicBezTo>
                    <a:pt x="448614" y="34224"/>
                    <a:pt x="457212" y="49701"/>
                    <a:pt x="457785" y="740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1;p52">
              <a:extLst>
                <a:ext uri="{FF2B5EF4-FFF2-40B4-BE49-F238E27FC236}">
                  <a16:creationId xmlns:a16="http://schemas.microsoft.com/office/drawing/2014/main" id="{75EB4334-B87F-3A00-7582-F7919C93893A}"/>
                </a:ext>
              </a:extLst>
            </p:cNvPr>
            <p:cNvSpPr/>
            <p:nvPr/>
          </p:nvSpPr>
          <p:spPr>
            <a:xfrm>
              <a:off x="6904739" y="2472660"/>
              <a:ext cx="457312" cy="596569"/>
            </a:xfrm>
            <a:custGeom>
              <a:avLst/>
              <a:gdLst/>
              <a:ahLst/>
              <a:cxnLst/>
              <a:rect l="l" t="t" r="r" b="b"/>
              <a:pathLst>
                <a:path w="457312" h="596569" extrusionOk="0">
                  <a:moveTo>
                    <a:pt x="286" y="525857"/>
                  </a:moveTo>
                  <a:cubicBezTo>
                    <a:pt x="0" y="512386"/>
                    <a:pt x="4299" y="500349"/>
                    <a:pt x="11178" y="489171"/>
                  </a:cubicBezTo>
                  <a:cubicBezTo>
                    <a:pt x="16910" y="480286"/>
                    <a:pt x="22642" y="471115"/>
                    <a:pt x="28661" y="462230"/>
                  </a:cubicBezTo>
                  <a:cubicBezTo>
                    <a:pt x="45283" y="437009"/>
                    <a:pt x="61620" y="412074"/>
                    <a:pt x="78243" y="386853"/>
                  </a:cubicBezTo>
                  <a:cubicBezTo>
                    <a:pt x="98305" y="356186"/>
                    <a:pt x="118655" y="325520"/>
                    <a:pt x="138717" y="294566"/>
                  </a:cubicBezTo>
                  <a:cubicBezTo>
                    <a:pt x="158206" y="264759"/>
                    <a:pt x="177982" y="234666"/>
                    <a:pt x="197471" y="204859"/>
                  </a:cubicBezTo>
                  <a:cubicBezTo>
                    <a:pt x="218679" y="172759"/>
                    <a:pt x="239602" y="140373"/>
                    <a:pt x="260810" y="108273"/>
                  </a:cubicBezTo>
                  <a:cubicBezTo>
                    <a:pt x="276287" y="84485"/>
                    <a:pt x="291764" y="60983"/>
                    <a:pt x="307240" y="37195"/>
                  </a:cubicBezTo>
                  <a:cubicBezTo>
                    <a:pt x="322144" y="14840"/>
                    <a:pt x="343353" y="3089"/>
                    <a:pt x="370007" y="510"/>
                  </a:cubicBezTo>
                  <a:cubicBezTo>
                    <a:pt x="392076" y="-1783"/>
                    <a:pt x="411851" y="3662"/>
                    <a:pt x="429621" y="16846"/>
                  </a:cubicBezTo>
                  <a:cubicBezTo>
                    <a:pt x="443378" y="27164"/>
                    <a:pt x="452836" y="40921"/>
                    <a:pt x="455988" y="57831"/>
                  </a:cubicBezTo>
                  <a:cubicBezTo>
                    <a:pt x="459141" y="75313"/>
                    <a:pt x="456848" y="91937"/>
                    <a:pt x="447104" y="107127"/>
                  </a:cubicBezTo>
                  <a:cubicBezTo>
                    <a:pt x="439939" y="118304"/>
                    <a:pt x="432487" y="129482"/>
                    <a:pt x="425035" y="140946"/>
                  </a:cubicBezTo>
                  <a:cubicBezTo>
                    <a:pt x="408125" y="166740"/>
                    <a:pt x="391216" y="192248"/>
                    <a:pt x="374306" y="218043"/>
                  </a:cubicBezTo>
                  <a:cubicBezTo>
                    <a:pt x="354530" y="248136"/>
                    <a:pt x="334755" y="278230"/>
                    <a:pt x="314979" y="308323"/>
                  </a:cubicBezTo>
                  <a:cubicBezTo>
                    <a:pt x="294916" y="338704"/>
                    <a:pt x="274854" y="369370"/>
                    <a:pt x="254792" y="399750"/>
                  </a:cubicBezTo>
                  <a:cubicBezTo>
                    <a:pt x="235016" y="429844"/>
                    <a:pt x="215240" y="459938"/>
                    <a:pt x="195464" y="490031"/>
                  </a:cubicBezTo>
                  <a:cubicBezTo>
                    <a:pt x="180561" y="512673"/>
                    <a:pt x="165944" y="535315"/>
                    <a:pt x="151041" y="557956"/>
                  </a:cubicBezTo>
                  <a:cubicBezTo>
                    <a:pt x="136997" y="579165"/>
                    <a:pt x="117221" y="591776"/>
                    <a:pt x="92000" y="595502"/>
                  </a:cubicBezTo>
                  <a:cubicBezTo>
                    <a:pt x="69358" y="598941"/>
                    <a:pt x="48436" y="594069"/>
                    <a:pt x="29807" y="580885"/>
                  </a:cubicBezTo>
                  <a:cubicBezTo>
                    <a:pt x="15476" y="570567"/>
                    <a:pt x="5445" y="557097"/>
                    <a:pt x="1720" y="539327"/>
                  </a:cubicBezTo>
                  <a:cubicBezTo>
                    <a:pt x="860" y="534741"/>
                    <a:pt x="573" y="529869"/>
                    <a:pt x="0" y="525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12;p52">
              <a:extLst>
                <a:ext uri="{FF2B5EF4-FFF2-40B4-BE49-F238E27FC236}">
                  <a16:creationId xmlns:a16="http://schemas.microsoft.com/office/drawing/2014/main" id="{77FFD6B4-A9E9-CE49-007B-36F9F3D3C84F}"/>
                </a:ext>
              </a:extLst>
            </p:cNvPr>
            <p:cNvSpPr/>
            <p:nvPr/>
          </p:nvSpPr>
          <p:spPr>
            <a:xfrm>
              <a:off x="7492435" y="2323309"/>
              <a:ext cx="456988" cy="596688"/>
            </a:xfrm>
            <a:custGeom>
              <a:avLst/>
              <a:gdLst/>
              <a:ahLst/>
              <a:cxnLst/>
              <a:rect l="l" t="t" r="r" b="b"/>
              <a:pathLst>
                <a:path w="456988" h="596688" extrusionOk="0">
                  <a:moveTo>
                    <a:pt x="78087" y="596391"/>
                  </a:moveTo>
                  <a:cubicBezTo>
                    <a:pt x="57452" y="596964"/>
                    <a:pt x="38536" y="589226"/>
                    <a:pt x="22200" y="575182"/>
                  </a:cubicBezTo>
                  <a:cubicBezTo>
                    <a:pt x="13314" y="567731"/>
                    <a:pt x="7296" y="557699"/>
                    <a:pt x="3570" y="546808"/>
                  </a:cubicBezTo>
                  <a:cubicBezTo>
                    <a:pt x="-442" y="535058"/>
                    <a:pt x="-1016" y="523020"/>
                    <a:pt x="1564" y="510696"/>
                  </a:cubicBezTo>
                  <a:cubicBezTo>
                    <a:pt x="2997" y="503818"/>
                    <a:pt x="5863" y="497512"/>
                    <a:pt x="9302" y="491494"/>
                  </a:cubicBezTo>
                  <a:cubicBezTo>
                    <a:pt x="11308" y="487768"/>
                    <a:pt x="13601" y="484329"/>
                    <a:pt x="15894" y="480603"/>
                  </a:cubicBezTo>
                  <a:cubicBezTo>
                    <a:pt x="32517" y="455381"/>
                    <a:pt x="48854" y="430447"/>
                    <a:pt x="65477" y="405226"/>
                  </a:cubicBezTo>
                  <a:cubicBezTo>
                    <a:pt x="86686" y="372839"/>
                    <a:pt x="107894" y="340453"/>
                    <a:pt x="129103" y="308066"/>
                  </a:cubicBezTo>
                  <a:cubicBezTo>
                    <a:pt x="149452" y="277113"/>
                    <a:pt x="169801" y="246160"/>
                    <a:pt x="189863" y="215206"/>
                  </a:cubicBezTo>
                  <a:cubicBezTo>
                    <a:pt x="210212" y="183966"/>
                    <a:pt x="230848" y="153013"/>
                    <a:pt x="251197" y="121773"/>
                  </a:cubicBezTo>
                  <a:cubicBezTo>
                    <a:pt x="269540" y="93686"/>
                    <a:pt x="287882" y="65598"/>
                    <a:pt x="306225" y="37798"/>
                  </a:cubicBezTo>
                  <a:cubicBezTo>
                    <a:pt x="319982" y="16876"/>
                    <a:pt x="339471" y="4838"/>
                    <a:pt x="364119" y="1112"/>
                  </a:cubicBezTo>
                  <a:cubicBezTo>
                    <a:pt x="390487" y="-2900"/>
                    <a:pt x="413989" y="3978"/>
                    <a:pt x="434051" y="21175"/>
                  </a:cubicBezTo>
                  <a:cubicBezTo>
                    <a:pt x="445802" y="31206"/>
                    <a:pt x="452967" y="44676"/>
                    <a:pt x="455833" y="60153"/>
                  </a:cubicBezTo>
                  <a:cubicBezTo>
                    <a:pt x="458986" y="76489"/>
                    <a:pt x="455546" y="91680"/>
                    <a:pt x="447235" y="106010"/>
                  </a:cubicBezTo>
                  <a:cubicBezTo>
                    <a:pt x="446088" y="108016"/>
                    <a:pt x="444655" y="110309"/>
                    <a:pt x="443222" y="112315"/>
                  </a:cubicBezTo>
                  <a:cubicBezTo>
                    <a:pt x="428892" y="134097"/>
                    <a:pt x="414562" y="155879"/>
                    <a:pt x="400231" y="177661"/>
                  </a:cubicBezTo>
                  <a:cubicBezTo>
                    <a:pt x="378736" y="210334"/>
                    <a:pt x="357241" y="243294"/>
                    <a:pt x="335745" y="275967"/>
                  </a:cubicBezTo>
                  <a:cubicBezTo>
                    <a:pt x="317116" y="304341"/>
                    <a:pt x="298773" y="332428"/>
                    <a:pt x="280144" y="360802"/>
                  </a:cubicBezTo>
                  <a:cubicBezTo>
                    <a:pt x="258935" y="393188"/>
                    <a:pt x="237726" y="425574"/>
                    <a:pt x="216518" y="457961"/>
                  </a:cubicBezTo>
                  <a:cubicBezTo>
                    <a:pt x="197315" y="487481"/>
                    <a:pt x="177826" y="517002"/>
                    <a:pt x="158623" y="546522"/>
                  </a:cubicBezTo>
                  <a:cubicBezTo>
                    <a:pt x="156617" y="549388"/>
                    <a:pt x="154897" y="552541"/>
                    <a:pt x="153178" y="555407"/>
                  </a:cubicBezTo>
                  <a:cubicBezTo>
                    <a:pt x="147159" y="565151"/>
                    <a:pt x="139707" y="574036"/>
                    <a:pt x="130249" y="580628"/>
                  </a:cubicBezTo>
                  <a:cubicBezTo>
                    <a:pt x="115059" y="591519"/>
                    <a:pt x="97863" y="596964"/>
                    <a:pt x="77801" y="5966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13;p52">
              <a:extLst>
                <a:ext uri="{FF2B5EF4-FFF2-40B4-BE49-F238E27FC236}">
                  <a16:creationId xmlns:a16="http://schemas.microsoft.com/office/drawing/2014/main" id="{D42629A5-91EB-7891-06A6-82C598539D42}"/>
                </a:ext>
              </a:extLst>
            </p:cNvPr>
            <p:cNvSpPr/>
            <p:nvPr/>
          </p:nvSpPr>
          <p:spPr>
            <a:xfrm>
              <a:off x="7545875" y="2608095"/>
              <a:ext cx="457229" cy="596816"/>
            </a:xfrm>
            <a:custGeom>
              <a:avLst/>
              <a:gdLst/>
              <a:ahLst/>
              <a:cxnLst/>
              <a:rect l="l" t="t" r="r" b="b"/>
              <a:pathLst>
                <a:path w="457229" h="596816" extrusionOk="0">
                  <a:moveTo>
                    <a:pt x="0" y="527419"/>
                  </a:moveTo>
                  <a:cubicBezTo>
                    <a:pt x="0" y="511656"/>
                    <a:pt x="4012" y="499331"/>
                    <a:pt x="11751" y="487867"/>
                  </a:cubicBezTo>
                  <a:cubicBezTo>
                    <a:pt x="25508" y="466945"/>
                    <a:pt x="39265" y="446023"/>
                    <a:pt x="53022" y="425101"/>
                  </a:cubicBezTo>
                  <a:cubicBezTo>
                    <a:pt x="74231" y="393001"/>
                    <a:pt x="95153" y="360615"/>
                    <a:pt x="116362" y="328515"/>
                  </a:cubicBezTo>
                  <a:cubicBezTo>
                    <a:pt x="134131" y="301574"/>
                    <a:pt x="151614" y="274633"/>
                    <a:pt x="169384" y="247406"/>
                  </a:cubicBezTo>
                  <a:cubicBezTo>
                    <a:pt x="190306" y="215306"/>
                    <a:pt x="211228" y="183493"/>
                    <a:pt x="232437" y="151393"/>
                  </a:cubicBezTo>
                  <a:cubicBezTo>
                    <a:pt x="251639" y="121873"/>
                    <a:pt x="271128" y="92352"/>
                    <a:pt x="290331" y="62832"/>
                  </a:cubicBezTo>
                  <a:cubicBezTo>
                    <a:pt x="295776" y="54234"/>
                    <a:pt x="301509" y="45636"/>
                    <a:pt x="306954" y="37324"/>
                  </a:cubicBezTo>
                  <a:cubicBezTo>
                    <a:pt x="319851" y="17835"/>
                    <a:pt x="338194" y="6371"/>
                    <a:pt x="360836" y="1785"/>
                  </a:cubicBezTo>
                  <a:cubicBezTo>
                    <a:pt x="383764" y="-2801"/>
                    <a:pt x="405546" y="1498"/>
                    <a:pt x="425035" y="14109"/>
                  </a:cubicBezTo>
                  <a:cubicBezTo>
                    <a:pt x="442805" y="25573"/>
                    <a:pt x="453696" y="41910"/>
                    <a:pt x="456562" y="63119"/>
                  </a:cubicBezTo>
                  <a:cubicBezTo>
                    <a:pt x="458855" y="78882"/>
                    <a:pt x="455129" y="93212"/>
                    <a:pt x="447104" y="106683"/>
                  </a:cubicBezTo>
                  <a:cubicBezTo>
                    <a:pt x="442518" y="114134"/>
                    <a:pt x="437646" y="121299"/>
                    <a:pt x="433060" y="128465"/>
                  </a:cubicBezTo>
                  <a:cubicBezTo>
                    <a:pt x="415864" y="154832"/>
                    <a:pt x="398381" y="181200"/>
                    <a:pt x="380898" y="207568"/>
                  </a:cubicBezTo>
                  <a:cubicBezTo>
                    <a:pt x="360549" y="238807"/>
                    <a:pt x="339914" y="269761"/>
                    <a:pt x="319565" y="301001"/>
                  </a:cubicBezTo>
                  <a:cubicBezTo>
                    <a:pt x="299502" y="331668"/>
                    <a:pt x="279154" y="362334"/>
                    <a:pt x="259091" y="393288"/>
                  </a:cubicBezTo>
                  <a:cubicBezTo>
                    <a:pt x="238455" y="424528"/>
                    <a:pt x="217820" y="456054"/>
                    <a:pt x="197471" y="487294"/>
                  </a:cubicBezTo>
                  <a:cubicBezTo>
                    <a:pt x="181708" y="511082"/>
                    <a:pt x="166231" y="535157"/>
                    <a:pt x="150468" y="558945"/>
                  </a:cubicBezTo>
                  <a:cubicBezTo>
                    <a:pt x="137571" y="578721"/>
                    <a:pt x="119228" y="590759"/>
                    <a:pt x="96299" y="595058"/>
                  </a:cubicBezTo>
                  <a:cubicBezTo>
                    <a:pt x="70505" y="599930"/>
                    <a:pt x="46717" y="594771"/>
                    <a:pt x="26081" y="578435"/>
                  </a:cubicBezTo>
                  <a:cubicBezTo>
                    <a:pt x="9171" y="565251"/>
                    <a:pt x="0" y="547481"/>
                    <a:pt x="0" y="527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114;p52">
              <a:extLst>
                <a:ext uri="{FF2B5EF4-FFF2-40B4-BE49-F238E27FC236}">
                  <a16:creationId xmlns:a16="http://schemas.microsoft.com/office/drawing/2014/main" id="{6C5C8B13-8D7D-8258-2A8F-0240AB3D12B9}"/>
                </a:ext>
              </a:extLst>
            </p:cNvPr>
            <p:cNvSpPr/>
            <p:nvPr/>
          </p:nvSpPr>
          <p:spPr>
            <a:xfrm>
              <a:off x="7611888" y="2881029"/>
              <a:ext cx="457614" cy="596929"/>
            </a:xfrm>
            <a:custGeom>
              <a:avLst/>
              <a:gdLst/>
              <a:ahLst/>
              <a:cxnLst/>
              <a:rect l="l" t="t" r="r" b="b"/>
              <a:pathLst>
                <a:path w="457614" h="596929" extrusionOk="0">
                  <a:moveTo>
                    <a:pt x="457615" y="70771"/>
                  </a:moveTo>
                  <a:cubicBezTo>
                    <a:pt x="457328" y="85101"/>
                    <a:pt x="453602" y="97712"/>
                    <a:pt x="446150" y="108889"/>
                  </a:cubicBezTo>
                  <a:cubicBezTo>
                    <a:pt x="438699" y="120354"/>
                    <a:pt x="431247" y="131818"/>
                    <a:pt x="423795" y="143282"/>
                  </a:cubicBezTo>
                  <a:cubicBezTo>
                    <a:pt x="406599" y="169363"/>
                    <a:pt x="389402" y="195444"/>
                    <a:pt x="372206" y="221525"/>
                  </a:cubicBezTo>
                  <a:cubicBezTo>
                    <a:pt x="351570" y="253052"/>
                    <a:pt x="330935" y="284578"/>
                    <a:pt x="310013" y="316105"/>
                  </a:cubicBezTo>
                  <a:cubicBezTo>
                    <a:pt x="290237" y="346485"/>
                    <a:pt x="270175" y="376579"/>
                    <a:pt x="250399" y="406959"/>
                  </a:cubicBezTo>
                  <a:cubicBezTo>
                    <a:pt x="229477" y="438772"/>
                    <a:pt x="208841" y="470585"/>
                    <a:pt x="187919" y="502112"/>
                  </a:cubicBezTo>
                  <a:cubicBezTo>
                    <a:pt x="175882" y="520454"/>
                    <a:pt x="163844" y="539084"/>
                    <a:pt x="151807" y="557713"/>
                  </a:cubicBezTo>
                  <a:cubicBezTo>
                    <a:pt x="137763" y="579495"/>
                    <a:pt x="117701" y="591819"/>
                    <a:pt x="92480" y="595832"/>
                  </a:cubicBezTo>
                  <a:cubicBezTo>
                    <a:pt x="72704" y="598984"/>
                    <a:pt x="54361" y="595258"/>
                    <a:pt x="37164" y="585800"/>
                  </a:cubicBezTo>
                  <a:cubicBezTo>
                    <a:pt x="15096" y="573476"/>
                    <a:pt x="2199" y="554274"/>
                    <a:pt x="193" y="529053"/>
                  </a:cubicBezTo>
                  <a:cubicBezTo>
                    <a:pt x="-954" y="514722"/>
                    <a:pt x="3059" y="501538"/>
                    <a:pt x="11084" y="489501"/>
                  </a:cubicBezTo>
                  <a:cubicBezTo>
                    <a:pt x="21974" y="472591"/>
                    <a:pt x="33152" y="455968"/>
                    <a:pt x="44043" y="439059"/>
                  </a:cubicBezTo>
                  <a:cubicBezTo>
                    <a:pt x="64965" y="406959"/>
                    <a:pt x="85888" y="375146"/>
                    <a:pt x="106810" y="343046"/>
                  </a:cubicBezTo>
                  <a:cubicBezTo>
                    <a:pt x="126299" y="313239"/>
                    <a:pt x="146075" y="283145"/>
                    <a:pt x="165564" y="253338"/>
                  </a:cubicBezTo>
                  <a:cubicBezTo>
                    <a:pt x="186772" y="221239"/>
                    <a:pt x="207695" y="189139"/>
                    <a:pt x="228903" y="156753"/>
                  </a:cubicBezTo>
                  <a:cubicBezTo>
                    <a:pt x="247819" y="127805"/>
                    <a:pt x="266735" y="99145"/>
                    <a:pt x="285652" y="70198"/>
                  </a:cubicBezTo>
                  <a:cubicBezTo>
                    <a:pt x="292817" y="59307"/>
                    <a:pt x="299695" y="48416"/>
                    <a:pt x="306860" y="37811"/>
                  </a:cubicBezTo>
                  <a:cubicBezTo>
                    <a:pt x="321764" y="15456"/>
                    <a:pt x="342686" y="3419"/>
                    <a:pt x="369053" y="553"/>
                  </a:cubicBezTo>
                  <a:cubicBezTo>
                    <a:pt x="384530" y="-1167"/>
                    <a:pt x="399434" y="1126"/>
                    <a:pt x="413477" y="7431"/>
                  </a:cubicBezTo>
                  <a:cubicBezTo>
                    <a:pt x="436979" y="18036"/>
                    <a:pt x="451882" y="35805"/>
                    <a:pt x="456755" y="61600"/>
                  </a:cubicBezTo>
                  <a:cubicBezTo>
                    <a:pt x="457328" y="64752"/>
                    <a:pt x="457328" y="67905"/>
                    <a:pt x="457615" y="704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115;p52">
              <a:extLst>
                <a:ext uri="{FF2B5EF4-FFF2-40B4-BE49-F238E27FC236}">
                  <a16:creationId xmlns:a16="http://schemas.microsoft.com/office/drawing/2014/main" id="{90D620D6-EE22-0BB6-D3CE-1C6062F0D687}"/>
                </a:ext>
              </a:extLst>
            </p:cNvPr>
            <p:cNvSpPr/>
            <p:nvPr/>
          </p:nvSpPr>
          <p:spPr>
            <a:xfrm>
              <a:off x="7120491" y="2886955"/>
              <a:ext cx="465598" cy="597643"/>
            </a:xfrm>
            <a:custGeom>
              <a:avLst/>
              <a:gdLst/>
              <a:ahLst/>
              <a:cxnLst/>
              <a:rect l="l" t="t" r="r" b="b"/>
              <a:pathLst>
                <a:path w="465598" h="597643" extrusionOk="0">
                  <a:moveTo>
                    <a:pt x="79164" y="597070"/>
                  </a:moveTo>
                  <a:cubicBezTo>
                    <a:pt x="53083" y="595637"/>
                    <a:pt x="30728" y="586752"/>
                    <a:pt x="14392" y="566403"/>
                  </a:cubicBezTo>
                  <a:cubicBezTo>
                    <a:pt x="6940" y="556945"/>
                    <a:pt x="2354" y="546054"/>
                    <a:pt x="634" y="533730"/>
                  </a:cubicBezTo>
                  <a:cubicBezTo>
                    <a:pt x="-1659" y="517107"/>
                    <a:pt x="2354" y="502204"/>
                    <a:pt x="11239" y="488447"/>
                  </a:cubicBezTo>
                  <a:cubicBezTo>
                    <a:pt x="30154" y="459500"/>
                    <a:pt x="49071" y="430839"/>
                    <a:pt x="67987" y="401892"/>
                  </a:cubicBezTo>
                  <a:cubicBezTo>
                    <a:pt x="86329" y="374091"/>
                    <a:pt x="104386" y="346291"/>
                    <a:pt x="122728" y="318490"/>
                  </a:cubicBezTo>
                  <a:cubicBezTo>
                    <a:pt x="139351" y="293269"/>
                    <a:pt x="155974" y="267761"/>
                    <a:pt x="172597" y="242540"/>
                  </a:cubicBezTo>
                  <a:cubicBezTo>
                    <a:pt x="190654" y="215025"/>
                    <a:pt x="208710" y="187225"/>
                    <a:pt x="226766" y="159711"/>
                  </a:cubicBezTo>
                  <a:cubicBezTo>
                    <a:pt x="244535" y="132483"/>
                    <a:pt x="262305" y="105256"/>
                    <a:pt x="280074" y="78028"/>
                  </a:cubicBezTo>
                  <a:cubicBezTo>
                    <a:pt x="295551" y="54527"/>
                    <a:pt x="310741" y="31025"/>
                    <a:pt x="326218" y="7523"/>
                  </a:cubicBezTo>
                  <a:cubicBezTo>
                    <a:pt x="327651" y="5517"/>
                    <a:pt x="329084" y="3511"/>
                    <a:pt x="330517" y="1505"/>
                  </a:cubicBezTo>
                  <a:cubicBezTo>
                    <a:pt x="332237" y="-502"/>
                    <a:pt x="334816" y="-502"/>
                    <a:pt x="336535" y="1505"/>
                  </a:cubicBezTo>
                  <a:cubicBezTo>
                    <a:pt x="338255" y="3511"/>
                    <a:pt x="339688" y="5804"/>
                    <a:pt x="341121" y="8097"/>
                  </a:cubicBezTo>
                  <a:cubicBezTo>
                    <a:pt x="345134" y="14402"/>
                    <a:pt x="348573" y="20994"/>
                    <a:pt x="352585" y="27299"/>
                  </a:cubicBezTo>
                  <a:cubicBezTo>
                    <a:pt x="366056" y="46502"/>
                    <a:pt x="384398" y="59112"/>
                    <a:pt x="407041" y="65131"/>
                  </a:cubicBezTo>
                  <a:cubicBezTo>
                    <a:pt x="415065" y="67137"/>
                    <a:pt x="423090" y="68570"/>
                    <a:pt x="431402" y="68857"/>
                  </a:cubicBezTo>
                  <a:cubicBezTo>
                    <a:pt x="440287" y="68857"/>
                    <a:pt x="449171" y="69717"/>
                    <a:pt x="458056" y="70003"/>
                  </a:cubicBezTo>
                  <a:cubicBezTo>
                    <a:pt x="458916" y="70003"/>
                    <a:pt x="460062" y="70003"/>
                    <a:pt x="460922" y="70290"/>
                  </a:cubicBezTo>
                  <a:cubicBezTo>
                    <a:pt x="464935" y="71150"/>
                    <a:pt x="466654" y="73729"/>
                    <a:pt x="464935" y="77168"/>
                  </a:cubicBezTo>
                  <a:cubicBezTo>
                    <a:pt x="463502" y="80894"/>
                    <a:pt x="461495" y="84334"/>
                    <a:pt x="459489" y="87773"/>
                  </a:cubicBezTo>
                  <a:cubicBezTo>
                    <a:pt x="454044" y="96658"/>
                    <a:pt x="448312" y="105256"/>
                    <a:pt x="442579" y="114140"/>
                  </a:cubicBezTo>
                  <a:cubicBezTo>
                    <a:pt x="427103" y="137929"/>
                    <a:pt x="411339" y="161430"/>
                    <a:pt x="395863" y="185219"/>
                  </a:cubicBezTo>
                  <a:cubicBezTo>
                    <a:pt x="375514" y="216172"/>
                    <a:pt x="355165" y="247125"/>
                    <a:pt x="335102" y="278079"/>
                  </a:cubicBezTo>
                  <a:cubicBezTo>
                    <a:pt x="316760" y="305879"/>
                    <a:pt x="298704" y="333680"/>
                    <a:pt x="280361" y="361481"/>
                  </a:cubicBezTo>
                  <a:cubicBezTo>
                    <a:pt x="261731" y="389855"/>
                    <a:pt x="243389" y="417942"/>
                    <a:pt x="224760" y="446316"/>
                  </a:cubicBezTo>
                  <a:cubicBezTo>
                    <a:pt x="206417" y="474403"/>
                    <a:pt x="188074" y="502490"/>
                    <a:pt x="169731" y="530291"/>
                  </a:cubicBezTo>
                  <a:cubicBezTo>
                    <a:pt x="162853" y="540609"/>
                    <a:pt x="156261" y="551213"/>
                    <a:pt x="149382" y="561531"/>
                  </a:cubicBezTo>
                  <a:cubicBezTo>
                    <a:pt x="135339" y="581880"/>
                    <a:pt x="115563" y="593058"/>
                    <a:pt x="91202" y="596497"/>
                  </a:cubicBezTo>
                  <a:cubicBezTo>
                    <a:pt x="86903" y="597070"/>
                    <a:pt x="82890" y="597357"/>
                    <a:pt x="78878" y="597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116;p52">
              <a:extLst>
                <a:ext uri="{FF2B5EF4-FFF2-40B4-BE49-F238E27FC236}">
                  <a16:creationId xmlns:a16="http://schemas.microsoft.com/office/drawing/2014/main" id="{41FCB53E-7C17-D69F-DF87-5FECA8F2BAFA}"/>
                </a:ext>
              </a:extLst>
            </p:cNvPr>
            <p:cNvSpPr/>
            <p:nvPr/>
          </p:nvSpPr>
          <p:spPr>
            <a:xfrm>
              <a:off x="7004305" y="2983541"/>
              <a:ext cx="276489" cy="311897"/>
            </a:xfrm>
            <a:custGeom>
              <a:avLst/>
              <a:gdLst/>
              <a:ahLst/>
              <a:cxnLst/>
              <a:rect l="l" t="t" r="r" b="b"/>
              <a:pathLst>
                <a:path w="276489" h="311897" extrusionOk="0">
                  <a:moveTo>
                    <a:pt x="79562" y="311898"/>
                  </a:moveTo>
                  <a:cubicBezTo>
                    <a:pt x="60933" y="311898"/>
                    <a:pt x="44309" y="306739"/>
                    <a:pt x="29406" y="295848"/>
                  </a:cubicBezTo>
                  <a:cubicBezTo>
                    <a:pt x="13643" y="284384"/>
                    <a:pt x="3898" y="269194"/>
                    <a:pt x="746" y="249705"/>
                  </a:cubicBezTo>
                  <a:cubicBezTo>
                    <a:pt x="-1834" y="233082"/>
                    <a:pt x="2465" y="218178"/>
                    <a:pt x="10777" y="204135"/>
                  </a:cubicBezTo>
                  <a:cubicBezTo>
                    <a:pt x="15936" y="195536"/>
                    <a:pt x="21668" y="186938"/>
                    <a:pt x="27113" y="178340"/>
                  </a:cubicBezTo>
                  <a:cubicBezTo>
                    <a:pt x="49468" y="143088"/>
                    <a:pt x="72110" y="108122"/>
                    <a:pt x="94465" y="72869"/>
                  </a:cubicBezTo>
                  <a:cubicBezTo>
                    <a:pt x="108509" y="50801"/>
                    <a:pt x="122553" y="29019"/>
                    <a:pt x="136596" y="6950"/>
                  </a:cubicBezTo>
                  <a:cubicBezTo>
                    <a:pt x="137743" y="4944"/>
                    <a:pt x="139176" y="3224"/>
                    <a:pt x="140609" y="1505"/>
                  </a:cubicBezTo>
                  <a:cubicBezTo>
                    <a:pt x="142328" y="-502"/>
                    <a:pt x="144621" y="-502"/>
                    <a:pt x="146341" y="1505"/>
                  </a:cubicBezTo>
                  <a:cubicBezTo>
                    <a:pt x="147487" y="2651"/>
                    <a:pt x="148634" y="4084"/>
                    <a:pt x="149493" y="5804"/>
                  </a:cubicBezTo>
                  <a:cubicBezTo>
                    <a:pt x="151500" y="9530"/>
                    <a:pt x="153793" y="12969"/>
                    <a:pt x="155799" y="16695"/>
                  </a:cubicBezTo>
                  <a:cubicBezTo>
                    <a:pt x="160385" y="25580"/>
                    <a:pt x="166403" y="33604"/>
                    <a:pt x="173282" y="40770"/>
                  </a:cubicBezTo>
                  <a:cubicBezTo>
                    <a:pt x="181020" y="48795"/>
                    <a:pt x="189905" y="54813"/>
                    <a:pt x="200223" y="59112"/>
                  </a:cubicBezTo>
                  <a:cubicBezTo>
                    <a:pt x="215986" y="65991"/>
                    <a:pt x="232322" y="69143"/>
                    <a:pt x="249519" y="69430"/>
                  </a:cubicBezTo>
                  <a:cubicBezTo>
                    <a:pt x="254678" y="69430"/>
                    <a:pt x="259837" y="69430"/>
                    <a:pt x="265282" y="69430"/>
                  </a:cubicBezTo>
                  <a:cubicBezTo>
                    <a:pt x="267861" y="69430"/>
                    <a:pt x="270154" y="69717"/>
                    <a:pt x="272734" y="70576"/>
                  </a:cubicBezTo>
                  <a:cubicBezTo>
                    <a:pt x="276173" y="71436"/>
                    <a:pt x="277319" y="73729"/>
                    <a:pt x="275886" y="76882"/>
                  </a:cubicBezTo>
                  <a:cubicBezTo>
                    <a:pt x="274167" y="80608"/>
                    <a:pt x="272447" y="84047"/>
                    <a:pt x="270441" y="87486"/>
                  </a:cubicBezTo>
                  <a:cubicBezTo>
                    <a:pt x="258977" y="105829"/>
                    <a:pt x="247226" y="123885"/>
                    <a:pt x="235475" y="142228"/>
                  </a:cubicBezTo>
                  <a:cubicBezTo>
                    <a:pt x="217419" y="170602"/>
                    <a:pt x="199363" y="198689"/>
                    <a:pt x="181307" y="227063"/>
                  </a:cubicBezTo>
                  <a:cubicBezTo>
                    <a:pt x="171276" y="242540"/>
                    <a:pt x="161244" y="258016"/>
                    <a:pt x="151500" y="273493"/>
                  </a:cubicBezTo>
                  <a:cubicBezTo>
                    <a:pt x="138029" y="294988"/>
                    <a:pt x="117680" y="306453"/>
                    <a:pt x="93319" y="311038"/>
                  </a:cubicBezTo>
                  <a:cubicBezTo>
                    <a:pt x="89020" y="311898"/>
                    <a:pt x="84434" y="311611"/>
                    <a:pt x="79849" y="311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117;p52">
              <a:extLst>
                <a:ext uri="{FF2B5EF4-FFF2-40B4-BE49-F238E27FC236}">
                  <a16:creationId xmlns:a16="http://schemas.microsoft.com/office/drawing/2014/main" id="{A4A431C9-B363-776A-7AC2-568AA0C42BC9}"/>
                </a:ext>
              </a:extLst>
            </p:cNvPr>
            <p:cNvSpPr/>
            <p:nvPr/>
          </p:nvSpPr>
          <p:spPr>
            <a:xfrm>
              <a:off x="7364010" y="3171708"/>
              <a:ext cx="276013" cy="311490"/>
            </a:xfrm>
            <a:custGeom>
              <a:avLst/>
              <a:gdLst/>
              <a:ahLst/>
              <a:cxnLst/>
              <a:rect l="l" t="t" r="r" b="b"/>
              <a:pathLst>
                <a:path w="276013" h="311490" extrusionOk="0">
                  <a:moveTo>
                    <a:pt x="78974" y="311171"/>
                  </a:moveTo>
                  <a:cubicBezTo>
                    <a:pt x="55185" y="310598"/>
                    <a:pt x="34263" y="302573"/>
                    <a:pt x="17927" y="284803"/>
                  </a:cubicBezTo>
                  <a:cubicBezTo>
                    <a:pt x="-1276" y="263881"/>
                    <a:pt x="-5288" y="234074"/>
                    <a:pt x="7035" y="210859"/>
                  </a:cubicBezTo>
                  <a:cubicBezTo>
                    <a:pt x="11908" y="201688"/>
                    <a:pt x="17640" y="192803"/>
                    <a:pt x="23372" y="184205"/>
                  </a:cubicBezTo>
                  <a:cubicBezTo>
                    <a:pt x="45727" y="148953"/>
                    <a:pt x="68369" y="113987"/>
                    <a:pt x="90724" y="78734"/>
                  </a:cubicBezTo>
                  <a:cubicBezTo>
                    <a:pt x="106487" y="54373"/>
                    <a:pt x="121964" y="29725"/>
                    <a:pt x="137727" y="5364"/>
                  </a:cubicBezTo>
                  <a:cubicBezTo>
                    <a:pt x="141740" y="-655"/>
                    <a:pt x="145466" y="-2948"/>
                    <a:pt x="149765" y="5650"/>
                  </a:cubicBezTo>
                  <a:cubicBezTo>
                    <a:pt x="152058" y="10236"/>
                    <a:pt x="154924" y="14535"/>
                    <a:pt x="157503" y="19121"/>
                  </a:cubicBezTo>
                  <a:cubicBezTo>
                    <a:pt x="160943" y="25426"/>
                    <a:pt x="165242" y="31158"/>
                    <a:pt x="170114" y="36603"/>
                  </a:cubicBezTo>
                  <a:cubicBezTo>
                    <a:pt x="177565" y="45488"/>
                    <a:pt x="187023" y="52080"/>
                    <a:pt x="197341" y="57239"/>
                  </a:cubicBezTo>
                  <a:cubicBezTo>
                    <a:pt x="209092" y="62971"/>
                    <a:pt x="221989" y="66410"/>
                    <a:pt x="235173" y="68130"/>
                  </a:cubicBezTo>
                  <a:cubicBezTo>
                    <a:pt x="244631" y="69277"/>
                    <a:pt x="254089" y="69277"/>
                    <a:pt x="263547" y="69277"/>
                  </a:cubicBezTo>
                  <a:cubicBezTo>
                    <a:pt x="266127" y="69277"/>
                    <a:pt x="268993" y="69277"/>
                    <a:pt x="271572" y="69850"/>
                  </a:cubicBezTo>
                  <a:cubicBezTo>
                    <a:pt x="275585" y="70710"/>
                    <a:pt x="277017" y="73289"/>
                    <a:pt x="275298" y="77015"/>
                  </a:cubicBezTo>
                  <a:cubicBezTo>
                    <a:pt x="273865" y="80167"/>
                    <a:pt x="272432" y="83320"/>
                    <a:pt x="270426" y="86186"/>
                  </a:cubicBezTo>
                  <a:cubicBezTo>
                    <a:pt x="265553" y="94211"/>
                    <a:pt x="260395" y="102236"/>
                    <a:pt x="255236" y="110261"/>
                  </a:cubicBezTo>
                  <a:cubicBezTo>
                    <a:pt x="237466" y="137775"/>
                    <a:pt x="219696" y="165289"/>
                    <a:pt x="202213" y="193090"/>
                  </a:cubicBezTo>
                  <a:cubicBezTo>
                    <a:pt x="185877" y="218884"/>
                    <a:pt x="169254" y="244679"/>
                    <a:pt x="152918" y="270473"/>
                  </a:cubicBezTo>
                  <a:cubicBezTo>
                    <a:pt x="146039" y="281364"/>
                    <a:pt x="137727" y="290536"/>
                    <a:pt x="126837" y="297701"/>
                  </a:cubicBezTo>
                  <a:cubicBezTo>
                    <a:pt x="115945" y="304866"/>
                    <a:pt x="95883" y="312031"/>
                    <a:pt x="78687" y="3114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ark Blue">
  <p:cSld name="5_Dark Blu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13618431" y="2178000"/>
            <a:ext cx="9344056" cy="431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Work Sans Medium"/>
              <a:buNone/>
              <a:defRPr sz="115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13618431" y="6858000"/>
            <a:ext cx="9344056" cy="50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  <a:defRPr sz="2400" b="0" i="0" u="none" strike="noStrike" cap="non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450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unito Medium"/>
              <a:buChar char="•"/>
              <a:defRPr sz="2800" b="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marL="1371600" marR="0" lvl="2" indent="-450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unito Medium"/>
              <a:buChar char="•"/>
              <a:defRPr sz="2800" b="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marL="1828800" marR="0" lvl="3" indent="-450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unito Medium"/>
              <a:buChar char="•"/>
              <a:defRPr sz="2800" b="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marL="2286000" marR="0" lvl="4" indent="-450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unito Medium"/>
              <a:buChar char="•"/>
              <a:defRPr sz="2800" b="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56"/>
          <p:cNvSpPr/>
          <p:nvPr/>
        </p:nvSpPr>
        <p:spPr>
          <a:xfrm>
            <a:off x="22269755" y="88457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56"/>
          <p:cNvSpPr/>
          <p:nvPr/>
        </p:nvSpPr>
        <p:spPr>
          <a:xfrm>
            <a:off x="22528665" y="884575"/>
            <a:ext cx="216000" cy="216000"/>
          </a:xfrm>
          <a:prstGeom prst="ellipse">
            <a:avLst/>
          </a:prstGeom>
          <a:solidFill>
            <a:srgbClr val="2B4B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47;p56"/>
          <p:cNvSpPr/>
          <p:nvPr/>
        </p:nvSpPr>
        <p:spPr>
          <a:xfrm>
            <a:off x="22787575" y="884575"/>
            <a:ext cx="216000" cy="216000"/>
          </a:xfrm>
          <a:prstGeom prst="ellipse">
            <a:avLst/>
          </a:prstGeom>
          <a:solidFill>
            <a:srgbClr val="7E44BC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0B8FD5C2-08E8-2DB9-060C-876FB6DA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727-4F98-4543-BCBC-3A61FBCBB934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16" name="Google Shape;13;p43">
            <a:extLst>
              <a:ext uri="{FF2B5EF4-FFF2-40B4-BE49-F238E27FC236}">
                <a16:creationId xmlns:a16="http://schemas.microsoft.com/office/drawing/2014/main" id="{A59C5F46-4F19-8850-1244-8DBFBF68A7F1}"/>
              </a:ext>
            </a:extLst>
          </p:cNvPr>
          <p:cNvSpPr/>
          <p:nvPr userDrawn="1"/>
        </p:nvSpPr>
        <p:spPr>
          <a:xfrm>
            <a:off x="2532460" y="12548820"/>
            <a:ext cx="52507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REVOPS | PARS</a:t>
            </a:r>
            <a:endParaRPr sz="1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5" name="Google Shape;107;p52">
            <a:extLst>
              <a:ext uri="{FF2B5EF4-FFF2-40B4-BE49-F238E27FC236}">
                <a16:creationId xmlns:a16="http://schemas.microsoft.com/office/drawing/2014/main" id="{582D1DC6-1D6D-D74C-4786-C64F4CDC2F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81242" y="12457011"/>
            <a:ext cx="2222333" cy="505316"/>
            <a:chOff x="6904739" y="2323309"/>
            <a:chExt cx="5107204" cy="1161289"/>
          </a:xfrm>
          <a:solidFill>
            <a:schemeClr val="bg1"/>
          </a:solidFill>
        </p:grpSpPr>
        <p:sp>
          <p:nvSpPr>
            <p:cNvPr id="17" name="Google Shape;108;p52">
              <a:extLst>
                <a:ext uri="{FF2B5EF4-FFF2-40B4-BE49-F238E27FC236}">
                  <a16:creationId xmlns:a16="http://schemas.microsoft.com/office/drawing/2014/main" id="{5DC18AFC-528A-9931-F8D7-FF2FCBD197A4}"/>
                </a:ext>
              </a:extLst>
            </p:cNvPr>
            <p:cNvSpPr/>
            <p:nvPr/>
          </p:nvSpPr>
          <p:spPr>
            <a:xfrm>
              <a:off x="8805812" y="2571475"/>
              <a:ext cx="3206131" cy="741733"/>
            </a:xfrm>
            <a:custGeom>
              <a:avLst/>
              <a:gdLst/>
              <a:ahLst/>
              <a:cxnLst/>
              <a:rect l="l" t="t" r="r" b="b"/>
              <a:pathLst>
                <a:path w="3206131" h="741733" extrusionOk="0">
                  <a:moveTo>
                    <a:pt x="611020" y="456849"/>
                  </a:moveTo>
                  <a:cubicBezTo>
                    <a:pt x="615606" y="452263"/>
                    <a:pt x="619332" y="448537"/>
                    <a:pt x="623345" y="445098"/>
                  </a:cubicBezTo>
                  <a:cubicBezTo>
                    <a:pt x="629363" y="439652"/>
                    <a:pt x="635669" y="434493"/>
                    <a:pt x="641974" y="429048"/>
                  </a:cubicBezTo>
                  <a:cubicBezTo>
                    <a:pt x="653151" y="419017"/>
                    <a:pt x="664042" y="408985"/>
                    <a:pt x="675220" y="399241"/>
                  </a:cubicBezTo>
                  <a:cubicBezTo>
                    <a:pt x="686111" y="389496"/>
                    <a:pt x="697289" y="380038"/>
                    <a:pt x="708180" y="370294"/>
                  </a:cubicBezTo>
                  <a:cubicBezTo>
                    <a:pt x="714198" y="364848"/>
                    <a:pt x="720217" y="359403"/>
                    <a:pt x="726523" y="353957"/>
                  </a:cubicBezTo>
                  <a:cubicBezTo>
                    <a:pt x="733688" y="347652"/>
                    <a:pt x="740566" y="341633"/>
                    <a:pt x="747731" y="335328"/>
                  </a:cubicBezTo>
                  <a:cubicBezTo>
                    <a:pt x="751170" y="332175"/>
                    <a:pt x="754610" y="329023"/>
                    <a:pt x="758049" y="325870"/>
                  </a:cubicBezTo>
                  <a:cubicBezTo>
                    <a:pt x="762348" y="321571"/>
                    <a:pt x="767507" y="319851"/>
                    <a:pt x="773526" y="320138"/>
                  </a:cubicBezTo>
                  <a:cubicBezTo>
                    <a:pt x="790435" y="320424"/>
                    <a:pt x="807345" y="320138"/>
                    <a:pt x="824254" y="320138"/>
                  </a:cubicBezTo>
                  <a:cubicBezTo>
                    <a:pt x="832566" y="320138"/>
                    <a:pt x="834573" y="320711"/>
                    <a:pt x="835719" y="309820"/>
                  </a:cubicBezTo>
                  <a:cubicBezTo>
                    <a:pt x="837152" y="296350"/>
                    <a:pt x="838585" y="282593"/>
                    <a:pt x="840018" y="269122"/>
                  </a:cubicBezTo>
                  <a:cubicBezTo>
                    <a:pt x="841165" y="256798"/>
                    <a:pt x="842311" y="244474"/>
                    <a:pt x="843457" y="232150"/>
                  </a:cubicBezTo>
                  <a:cubicBezTo>
                    <a:pt x="844030" y="226131"/>
                    <a:pt x="844604" y="220399"/>
                    <a:pt x="845177" y="214381"/>
                  </a:cubicBezTo>
                  <a:cubicBezTo>
                    <a:pt x="845177" y="213521"/>
                    <a:pt x="845177" y="212374"/>
                    <a:pt x="845177" y="210655"/>
                  </a:cubicBezTo>
                  <a:cubicBezTo>
                    <a:pt x="843744" y="211515"/>
                    <a:pt x="842598" y="212088"/>
                    <a:pt x="841738" y="212948"/>
                  </a:cubicBezTo>
                  <a:cubicBezTo>
                    <a:pt x="829127" y="224412"/>
                    <a:pt x="816803" y="235876"/>
                    <a:pt x="804479" y="247054"/>
                  </a:cubicBezTo>
                  <a:cubicBezTo>
                    <a:pt x="791295" y="258804"/>
                    <a:pt x="778111" y="270555"/>
                    <a:pt x="765214" y="282306"/>
                  </a:cubicBezTo>
                  <a:cubicBezTo>
                    <a:pt x="757476" y="289185"/>
                    <a:pt x="750024" y="296350"/>
                    <a:pt x="742286" y="303515"/>
                  </a:cubicBezTo>
                  <a:cubicBezTo>
                    <a:pt x="734261" y="310680"/>
                    <a:pt x="726236" y="317845"/>
                    <a:pt x="718497" y="324724"/>
                  </a:cubicBezTo>
                  <a:cubicBezTo>
                    <a:pt x="713052" y="329596"/>
                    <a:pt x="707320" y="334755"/>
                    <a:pt x="701874" y="339627"/>
                  </a:cubicBezTo>
                  <a:cubicBezTo>
                    <a:pt x="694136" y="346792"/>
                    <a:pt x="686111" y="354244"/>
                    <a:pt x="678373" y="361409"/>
                  </a:cubicBezTo>
                  <a:cubicBezTo>
                    <a:pt x="665189" y="373160"/>
                    <a:pt x="652005" y="384911"/>
                    <a:pt x="639108" y="396661"/>
                  </a:cubicBezTo>
                  <a:cubicBezTo>
                    <a:pt x="631656" y="403253"/>
                    <a:pt x="624491" y="410132"/>
                    <a:pt x="617039" y="416724"/>
                  </a:cubicBezTo>
                  <a:cubicBezTo>
                    <a:pt x="608728" y="424176"/>
                    <a:pt x="600416" y="431627"/>
                    <a:pt x="592105" y="439079"/>
                  </a:cubicBezTo>
                  <a:cubicBezTo>
                    <a:pt x="586659" y="443951"/>
                    <a:pt x="580927" y="449110"/>
                    <a:pt x="575481" y="453982"/>
                  </a:cubicBezTo>
                  <a:cubicBezTo>
                    <a:pt x="562011" y="466306"/>
                    <a:pt x="548827" y="478631"/>
                    <a:pt x="535357" y="490668"/>
                  </a:cubicBezTo>
                  <a:cubicBezTo>
                    <a:pt x="522173" y="502419"/>
                    <a:pt x="508989" y="514170"/>
                    <a:pt x="496092" y="525920"/>
                  </a:cubicBezTo>
                  <a:cubicBezTo>
                    <a:pt x="488927" y="532512"/>
                    <a:pt x="481762" y="539104"/>
                    <a:pt x="474597" y="545410"/>
                  </a:cubicBezTo>
                  <a:cubicBezTo>
                    <a:pt x="466572" y="552575"/>
                    <a:pt x="458833" y="559740"/>
                    <a:pt x="450808" y="566905"/>
                  </a:cubicBezTo>
                  <a:cubicBezTo>
                    <a:pt x="444789" y="572350"/>
                    <a:pt x="439057" y="577509"/>
                    <a:pt x="433039" y="582955"/>
                  </a:cubicBezTo>
                  <a:cubicBezTo>
                    <a:pt x="425014" y="590407"/>
                    <a:pt x="416989" y="597858"/>
                    <a:pt x="408964" y="605023"/>
                  </a:cubicBezTo>
                  <a:cubicBezTo>
                    <a:pt x="401512" y="611615"/>
                    <a:pt x="394061" y="618207"/>
                    <a:pt x="386896" y="624799"/>
                  </a:cubicBezTo>
                  <a:cubicBezTo>
                    <a:pt x="380876" y="629958"/>
                    <a:pt x="375145" y="635404"/>
                    <a:pt x="369126" y="640849"/>
                  </a:cubicBezTo>
                  <a:cubicBezTo>
                    <a:pt x="361674" y="647728"/>
                    <a:pt x="354222" y="654606"/>
                    <a:pt x="346771" y="661485"/>
                  </a:cubicBezTo>
                  <a:cubicBezTo>
                    <a:pt x="338745" y="668936"/>
                    <a:pt x="330434" y="676101"/>
                    <a:pt x="322409" y="683267"/>
                  </a:cubicBezTo>
                  <a:cubicBezTo>
                    <a:pt x="316964" y="688139"/>
                    <a:pt x="311805" y="692725"/>
                    <a:pt x="306360" y="697597"/>
                  </a:cubicBezTo>
                  <a:cubicBezTo>
                    <a:pt x="298335" y="705049"/>
                    <a:pt x="290310" y="712500"/>
                    <a:pt x="282285" y="719952"/>
                  </a:cubicBezTo>
                  <a:cubicBezTo>
                    <a:pt x="275980" y="725684"/>
                    <a:pt x="269674" y="731416"/>
                    <a:pt x="263655" y="736862"/>
                  </a:cubicBezTo>
                  <a:cubicBezTo>
                    <a:pt x="259929" y="740301"/>
                    <a:pt x="255917" y="742021"/>
                    <a:pt x="250758" y="741447"/>
                  </a:cubicBezTo>
                  <a:cubicBezTo>
                    <a:pt x="249898" y="741447"/>
                    <a:pt x="248752" y="741447"/>
                    <a:pt x="247892" y="741447"/>
                  </a:cubicBezTo>
                  <a:cubicBezTo>
                    <a:pt x="168216" y="741447"/>
                    <a:pt x="88540" y="741447"/>
                    <a:pt x="8863" y="741447"/>
                  </a:cubicBezTo>
                  <a:cubicBezTo>
                    <a:pt x="5997" y="741447"/>
                    <a:pt x="2844" y="742021"/>
                    <a:pt x="265" y="740874"/>
                  </a:cubicBezTo>
                  <a:cubicBezTo>
                    <a:pt x="-595" y="738868"/>
                    <a:pt x="838" y="737722"/>
                    <a:pt x="1698" y="736862"/>
                  </a:cubicBezTo>
                  <a:cubicBezTo>
                    <a:pt x="6570" y="732276"/>
                    <a:pt x="11729" y="727977"/>
                    <a:pt x="16888" y="723678"/>
                  </a:cubicBezTo>
                  <a:cubicBezTo>
                    <a:pt x="30932" y="711640"/>
                    <a:pt x="44975" y="699316"/>
                    <a:pt x="59306" y="687279"/>
                  </a:cubicBezTo>
                  <a:cubicBezTo>
                    <a:pt x="75356" y="673235"/>
                    <a:pt x="91692" y="659478"/>
                    <a:pt x="108028" y="645721"/>
                  </a:cubicBezTo>
                  <a:cubicBezTo>
                    <a:pt x="120926" y="634544"/>
                    <a:pt x="133823" y="623079"/>
                    <a:pt x="146720" y="611902"/>
                  </a:cubicBezTo>
                  <a:cubicBezTo>
                    <a:pt x="155032" y="604450"/>
                    <a:pt x="163630" y="597572"/>
                    <a:pt x="172228" y="590120"/>
                  </a:cubicBezTo>
                  <a:cubicBezTo>
                    <a:pt x="181112" y="582382"/>
                    <a:pt x="189711" y="574930"/>
                    <a:pt x="198596" y="567191"/>
                  </a:cubicBezTo>
                  <a:cubicBezTo>
                    <a:pt x="208053" y="558880"/>
                    <a:pt x="217799" y="550568"/>
                    <a:pt x="227256" y="542544"/>
                  </a:cubicBezTo>
                  <a:cubicBezTo>
                    <a:pt x="236141" y="534805"/>
                    <a:pt x="244739" y="527353"/>
                    <a:pt x="253624" y="519615"/>
                  </a:cubicBezTo>
                  <a:cubicBezTo>
                    <a:pt x="263082" y="511303"/>
                    <a:pt x="272826" y="502992"/>
                    <a:pt x="282285" y="494967"/>
                  </a:cubicBezTo>
                  <a:cubicBezTo>
                    <a:pt x="291170" y="487229"/>
                    <a:pt x="300340" y="479204"/>
                    <a:pt x="309225" y="471465"/>
                  </a:cubicBezTo>
                  <a:cubicBezTo>
                    <a:pt x="317537" y="464300"/>
                    <a:pt x="325849" y="457135"/>
                    <a:pt x="334160" y="449970"/>
                  </a:cubicBezTo>
                  <a:cubicBezTo>
                    <a:pt x="343618" y="441945"/>
                    <a:pt x="353076" y="433634"/>
                    <a:pt x="362247" y="425609"/>
                  </a:cubicBezTo>
                  <a:cubicBezTo>
                    <a:pt x="371706" y="417297"/>
                    <a:pt x="381450" y="408985"/>
                    <a:pt x="390908" y="400961"/>
                  </a:cubicBezTo>
                  <a:cubicBezTo>
                    <a:pt x="399792" y="393222"/>
                    <a:pt x="408391" y="385770"/>
                    <a:pt x="417276" y="378032"/>
                  </a:cubicBezTo>
                  <a:cubicBezTo>
                    <a:pt x="426733" y="369721"/>
                    <a:pt x="436478" y="361409"/>
                    <a:pt x="445936" y="353384"/>
                  </a:cubicBezTo>
                  <a:cubicBezTo>
                    <a:pt x="454821" y="345646"/>
                    <a:pt x="463992" y="337621"/>
                    <a:pt x="472877" y="329882"/>
                  </a:cubicBezTo>
                  <a:cubicBezTo>
                    <a:pt x="481188" y="322717"/>
                    <a:pt x="489500" y="315552"/>
                    <a:pt x="497812" y="308387"/>
                  </a:cubicBezTo>
                  <a:cubicBezTo>
                    <a:pt x="507269" y="300362"/>
                    <a:pt x="516728" y="292051"/>
                    <a:pt x="525899" y="284026"/>
                  </a:cubicBezTo>
                  <a:cubicBezTo>
                    <a:pt x="535357" y="275714"/>
                    <a:pt x="545101" y="267403"/>
                    <a:pt x="554560" y="259378"/>
                  </a:cubicBezTo>
                  <a:cubicBezTo>
                    <a:pt x="563158" y="251926"/>
                    <a:pt x="571755" y="244474"/>
                    <a:pt x="580354" y="237022"/>
                  </a:cubicBezTo>
                  <a:cubicBezTo>
                    <a:pt x="590099" y="228711"/>
                    <a:pt x="599843" y="220113"/>
                    <a:pt x="609587" y="211801"/>
                  </a:cubicBezTo>
                  <a:cubicBezTo>
                    <a:pt x="618472" y="204063"/>
                    <a:pt x="627644" y="196038"/>
                    <a:pt x="636528" y="188300"/>
                  </a:cubicBezTo>
                  <a:cubicBezTo>
                    <a:pt x="644840" y="181134"/>
                    <a:pt x="653151" y="173969"/>
                    <a:pt x="661463" y="166804"/>
                  </a:cubicBezTo>
                  <a:cubicBezTo>
                    <a:pt x="670634" y="158779"/>
                    <a:pt x="679806" y="151041"/>
                    <a:pt x="688977" y="143016"/>
                  </a:cubicBezTo>
                  <a:cubicBezTo>
                    <a:pt x="698722" y="134704"/>
                    <a:pt x="708467" y="126106"/>
                    <a:pt x="718211" y="117795"/>
                  </a:cubicBezTo>
                  <a:cubicBezTo>
                    <a:pt x="726809" y="110343"/>
                    <a:pt x="735408" y="102891"/>
                    <a:pt x="744005" y="95439"/>
                  </a:cubicBezTo>
                  <a:cubicBezTo>
                    <a:pt x="753750" y="87128"/>
                    <a:pt x="763494" y="78530"/>
                    <a:pt x="773239" y="70218"/>
                  </a:cubicBezTo>
                  <a:cubicBezTo>
                    <a:pt x="782123" y="62480"/>
                    <a:pt x="791295" y="54455"/>
                    <a:pt x="800180" y="46717"/>
                  </a:cubicBezTo>
                  <a:cubicBezTo>
                    <a:pt x="808205" y="39838"/>
                    <a:pt x="816230" y="32673"/>
                    <a:pt x="824541" y="25794"/>
                  </a:cubicBezTo>
                  <a:cubicBezTo>
                    <a:pt x="830847" y="20349"/>
                    <a:pt x="836865" y="15190"/>
                    <a:pt x="843170" y="9745"/>
                  </a:cubicBezTo>
                  <a:cubicBezTo>
                    <a:pt x="844317" y="8885"/>
                    <a:pt x="845464" y="7738"/>
                    <a:pt x="846610" y="6879"/>
                  </a:cubicBezTo>
                  <a:cubicBezTo>
                    <a:pt x="850909" y="2579"/>
                    <a:pt x="856068" y="1146"/>
                    <a:pt x="862087" y="1146"/>
                  </a:cubicBezTo>
                  <a:cubicBezTo>
                    <a:pt x="887881" y="1146"/>
                    <a:pt x="913676" y="1433"/>
                    <a:pt x="939470" y="1146"/>
                  </a:cubicBezTo>
                  <a:cubicBezTo>
                    <a:pt x="958959" y="860"/>
                    <a:pt x="978162" y="0"/>
                    <a:pt x="997651" y="0"/>
                  </a:cubicBezTo>
                  <a:cubicBezTo>
                    <a:pt x="1007968" y="0"/>
                    <a:pt x="1018000" y="0"/>
                    <a:pt x="1028318" y="0"/>
                  </a:cubicBezTo>
                  <a:cubicBezTo>
                    <a:pt x="1037203" y="0"/>
                    <a:pt x="1037776" y="860"/>
                    <a:pt x="1036916" y="9458"/>
                  </a:cubicBezTo>
                  <a:cubicBezTo>
                    <a:pt x="1036056" y="18343"/>
                    <a:pt x="1035483" y="27227"/>
                    <a:pt x="1034909" y="36112"/>
                  </a:cubicBezTo>
                  <a:cubicBezTo>
                    <a:pt x="1034050" y="46143"/>
                    <a:pt x="1033190" y="56461"/>
                    <a:pt x="1032330" y="66492"/>
                  </a:cubicBezTo>
                  <a:cubicBezTo>
                    <a:pt x="1031757" y="73371"/>
                    <a:pt x="1031183" y="80249"/>
                    <a:pt x="1030610" y="87128"/>
                  </a:cubicBezTo>
                  <a:cubicBezTo>
                    <a:pt x="1030038" y="96586"/>
                    <a:pt x="1029464" y="106044"/>
                    <a:pt x="1028604" y="115215"/>
                  </a:cubicBezTo>
                  <a:cubicBezTo>
                    <a:pt x="1028031" y="123813"/>
                    <a:pt x="1027171" y="132412"/>
                    <a:pt x="1026312" y="141010"/>
                  </a:cubicBezTo>
                  <a:cubicBezTo>
                    <a:pt x="1026312" y="142443"/>
                    <a:pt x="1026312" y="143876"/>
                    <a:pt x="1026025" y="145595"/>
                  </a:cubicBezTo>
                  <a:cubicBezTo>
                    <a:pt x="1025165" y="157346"/>
                    <a:pt x="1024018" y="169384"/>
                    <a:pt x="1023158" y="181134"/>
                  </a:cubicBezTo>
                  <a:cubicBezTo>
                    <a:pt x="1022586" y="190019"/>
                    <a:pt x="1022013" y="198904"/>
                    <a:pt x="1021153" y="207789"/>
                  </a:cubicBezTo>
                  <a:cubicBezTo>
                    <a:pt x="1020293" y="217247"/>
                    <a:pt x="1019432" y="226705"/>
                    <a:pt x="1018860" y="235876"/>
                  </a:cubicBezTo>
                  <a:cubicBezTo>
                    <a:pt x="1018287" y="243041"/>
                    <a:pt x="1017427" y="250206"/>
                    <a:pt x="1017140" y="257371"/>
                  </a:cubicBezTo>
                  <a:cubicBezTo>
                    <a:pt x="1016567" y="266256"/>
                    <a:pt x="1015993" y="275141"/>
                    <a:pt x="1015420" y="284026"/>
                  </a:cubicBezTo>
                  <a:cubicBezTo>
                    <a:pt x="1014848" y="292910"/>
                    <a:pt x="1013988" y="301795"/>
                    <a:pt x="1013128" y="310680"/>
                  </a:cubicBezTo>
                  <a:cubicBezTo>
                    <a:pt x="1013128" y="311540"/>
                    <a:pt x="1013128" y="312686"/>
                    <a:pt x="1013128" y="313546"/>
                  </a:cubicBezTo>
                  <a:cubicBezTo>
                    <a:pt x="1013128" y="318132"/>
                    <a:pt x="1014274" y="319565"/>
                    <a:pt x="1018573" y="319851"/>
                  </a:cubicBezTo>
                  <a:cubicBezTo>
                    <a:pt x="1020293" y="319851"/>
                    <a:pt x="1022013" y="319851"/>
                    <a:pt x="1023732" y="319851"/>
                  </a:cubicBezTo>
                  <a:cubicBezTo>
                    <a:pt x="1096816" y="319851"/>
                    <a:pt x="1169900" y="319851"/>
                    <a:pt x="1242698" y="319851"/>
                  </a:cubicBezTo>
                  <a:cubicBezTo>
                    <a:pt x="1243558" y="319851"/>
                    <a:pt x="1244132" y="319851"/>
                    <a:pt x="1244991" y="319851"/>
                  </a:cubicBezTo>
                  <a:cubicBezTo>
                    <a:pt x="1250437" y="320424"/>
                    <a:pt x="1253876" y="317845"/>
                    <a:pt x="1256455" y="313546"/>
                  </a:cubicBezTo>
                  <a:cubicBezTo>
                    <a:pt x="1265053" y="298929"/>
                    <a:pt x="1273938" y="284599"/>
                    <a:pt x="1282537" y="270269"/>
                  </a:cubicBezTo>
                  <a:cubicBezTo>
                    <a:pt x="1306611" y="230431"/>
                    <a:pt x="1330686" y="190879"/>
                    <a:pt x="1354474" y="151041"/>
                  </a:cubicBezTo>
                  <a:cubicBezTo>
                    <a:pt x="1369951" y="125246"/>
                    <a:pt x="1385428" y="99452"/>
                    <a:pt x="1400905" y="73658"/>
                  </a:cubicBezTo>
                  <a:cubicBezTo>
                    <a:pt x="1413801" y="52162"/>
                    <a:pt x="1426985" y="30667"/>
                    <a:pt x="1439596" y="9171"/>
                  </a:cubicBezTo>
                  <a:cubicBezTo>
                    <a:pt x="1442462" y="4299"/>
                    <a:pt x="1446188" y="2006"/>
                    <a:pt x="1451633" y="2293"/>
                  </a:cubicBezTo>
                  <a:cubicBezTo>
                    <a:pt x="1453353" y="2293"/>
                    <a:pt x="1455073" y="2293"/>
                    <a:pt x="1456792" y="2293"/>
                  </a:cubicBezTo>
                  <a:cubicBezTo>
                    <a:pt x="1660569" y="2293"/>
                    <a:pt x="1864058" y="2293"/>
                    <a:pt x="2067834" y="2293"/>
                  </a:cubicBezTo>
                  <a:cubicBezTo>
                    <a:pt x="2087610" y="2293"/>
                    <a:pt x="2107386" y="4299"/>
                    <a:pt x="2126875" y="9458"/>
                  </a:cubicBezTo>
                  <a:cubicBezTo>
                    <a:pt x="2137766" y="12324"/>
                    <a:pt x="2148084" y="16910"/>
                    <a:pt x="2156968" y="23502"/>
                  </a:cubicBezTo>
                  <a:cubicBezTo>
                    <a:pt x="2170439" y="33533"/>
                    <a:pt x="2178178" y="46717"/>
                    <a:pt x="2180757" y="63340"/>
                  </a:cubicBezTo>
                  <a:cubicBezTo>
                    <a:pt x="2182763" y="75091"/>
                    <a:pt x="2180757" y="85982"/>
                    <a:pt x="2178178" y="97159"/>
                  </a:cubicBezTo>
                  <a:cubicBezTo>
                    <a:pt x="2175598" y="109483"/>
                    <a:pt x="2170726" y="120661"/>
                    <a:pt x="2165280" y="132125"/>
                  </a:cubicBezTo>
                  <a:cubicBezTo>
                    <a:pt x="2159262" y="145022"/>
                    <a:pt x="2152097" y="157060"/>
                    <a:pt x="2144931" y="169384"/>
                  </a:cubicBezTo>
                  <a:cubicBezTo>
                    <a:pt x="2134327" y="187726"/>
                    <a:pt x="2123723" y="206356"/>
                    <a:pt x="2112832" y="224985"/>
                  </a:cubicBezTo>
                  <a:cubicBezTo>
                    <a:pt x="2103947" y="240462"/>
                    <a:pt x="2095062" y="255938"/>
                    <a:pt x="2085891" y="271415"/>
                  </a:cubicBezTo>
                  <a:cubicBezTo>
                    <a:pt x="2075287" y="289471"/>
                    <a:pt x="2064968" y="307527"/>
                    <a:pt x="2054364" y="325583"/>
                  </a:cubicBezTo>
                  <a:cubicBezTo>
                    <a:pt x="2046339" y="339340"/>
                    <a:pt x="2036595" y="351951"/>
                    <a:pt x="2026563" y="364275"/>
                  </a:cubicBezTo>
                  <a:cubicBezTo>
                    <a:pt x="2018825" y="373733"/>
                    <a:pt x="2010227" y="382331"/>
                    <a:pt x="2001342" y="390643"/>
                  </a:cubicBezTo>
                  <a:cubicBezTo>
                    <a:pt x="1986152" y="404686"/>
                    <a:pt x="1969242" y="416437"/>
                    <a:pt x="1951186" y="426468"/>
                  </a:cubicBezTo>
                  <a:cubicBezTo>
                    <a:pt x="1921379" y="442805"/>
                    <a:pt x="1889279" y="451976"/>
                    <a:pt x="1855747" y="456849"/>
                  </a:cubicBezTo>
                  <a:cubicBezTo>
                    <a:pt x="1847148" y="457995"/>
                    <a:pt x="1838550" y="458282"/>
                    <a:pt x="1829666" y="458855"/>
                  </a:cubicBezTo>
                  <a:cubicBezTo>
                    <a:pt x="1809317" y="460574"/>
                    <a:pt x="1788967" y="460001"/>
                    <a:pt x="1768619" y="460001"/>
                  </a:cubicBezTo>
                  <a:cubicBezTo>
                    <a:pt x="1767186" y="460001"/>
                    <a:pt x="1765752" y="460001"/>
                    <a:pt x="1764320" y="460574"/>
                  </a:cubicBezTo>
                  <a:cubicBezTo>
                    <a:pt x="1764033" y="460574"/>
                    <a:pt x="1763460" y="461148"/>
                    <a:pt x="1762600" y="461721"/>
                  </a:cubicBezTo>
                  <a:cubicBezTo>
                    <a:pt x="1762886" y="462867"/>
                    <a:pt x="1763173" y="464300"/>
                    <a:pt x="1764033" y="465447"/>
                  </a:cubicBezTo>
                  <a:cubicBezTo>
                    <a:pt x="1770338" y="476624"/>
                    <a:pt x="1776357" y="488088"/>
                    <a:pt x="1782949" y="499266"/>
                  </a:cubicBezTo>
                  <a:cubicBezTo>
                    <a:pt x="1793266" y="517609"/>
                    <a:pt x="1803585" y="535952"/>
                    <a:pt x="1814189" y="554294"/>
                  </a:cubicBezTo>
                  <a:cubicBezTo>
                    <a:pt x="1824220" y="572350"/>
                    <a:pt x="1834538" y="590120"/>
                    <a:pt x="1844569" y="608176"/>
                  </a:cubicBezTo>
                  <a:cubicBezTo>
                    <a:pt x="1854887" y="626519"/>
                    <a:pt x="1865204" y="645148"/>
                    <a:pt x="1875523" y="663491"/>
                  </a:cubicBezTo>
                  <a:cubicBezTo>
                    <a:pt x="1882401" y="675815"/>
                    <a:pt x="1889279" y="688139"/>
                    <a:pt x="1896444" y="700463"/>
                  </a:cubicBezTo>
                  <a:cubicBezTo>
                    <a:pt x="1902177" y="710494"/>
                    <a:pt x="1907622" y="720239"/>
                    <a:pt x="1913354" y="730270"/>
                  </a:cubicBezTo>
                  <a:cubicBezTo>
                    <a:pt x="1914214" y="731416"/>
                    <a:pt x="1914787" y="732849"/>
                    <a:pt x="1915934" y="734282"/>
                  </a:cubicBezTo>
                  <a:cubicBezTo>
                    <a:pt x="1917080" y="733136"/>
                    <a:pt x="1918227" y="732563"/>
                    <a:pt x="1918799" y="731703"/>
                  </a:cubicBezTo>
                  <a:cubicBezTo>
                    <a:pt x="1921093" y="728550"/>
                    <a:pt x="1923385" y="725111"/>
                    <a:pt x="1925679" y="721958"/>
                  </a:cubicBezTo>
                  <a:cubicBezTo>
                    <a:pt x="1945168" y="693871"/>
                    <a:pt x="1964656" y="665497"/>
                    <a:pt x="1985005" y="637983"/>
                  </a:cubicBezTo>
                  <a:cubicBezTo>
                    <a:pt x="1998190" y="620213"/>
                    <a:pt x="2015959" y="611329"/>
                    <a:pt x="2037454" y="608749"/>
                  </a:cubicBezTo>
                  <a:cubicBezTo>
                    <a:pt x="2047486" y="607603"/>
                    <a:pt x="2057803" y="607603"/>
                    <a:pt x="2067834" y="607316"/>
                  </a:cubicBezTo>
                  <a:cubicBezTo>
                    <a:pt x="2149803" y="604737"/>
                    <a:pt x="2231773" y="606456"/>
                    <a:pt x="2313741" y="606170"/>
                  </a:cubicBezTo>
                  <a:cubicBezTo>
                    <a:pt x="2395424" y="605883"/>
                    <a:pt x="2477107" y="606170"/>
                    <a:pt x="2558789" y="606170"/>
                  </a:cubicBezTo>
                  <a:cubicBezTo>
                    <a:pt x="2563948" y="606170"/>
                    <a:pt x="2569107" y="606170"/>
                    <a:pt x="2574552" y="606170"/>
                  </a:cubicBezTo>
                  <a:cubicBezTo>
                    <a:pt x="2584011" y="606170"/>
                    <a:pt x="2593468" y="604737"/>
                    <a:pt x="2602640" y="603304"/>
                  </a:cubicBezTo>
                  <a:cubicBezTo>
                    <a:pt x="2622702" y="599865"/>
                    <a:pt x="2638465" y="589260"/>
                    <a:pt x="2651076" y="573783"/>
                  </a:cubicBezTo>
                  <a:cubicBezTo>
                    <a:pt x="2656522" y="567191"/>
                    <a:pt x="2661394" y="559740"/>
                    <a:pt x="2665979" y="552288"/>
                  </a:cubicBezTo>
                  <a:cubicBezTo>
                    <a:pt x="2681742" y="526780"/>
                    <a:pt x="2697219" y="501559"/>
                    <a:pt x="2712409" y="475764"/>
                  </a:cubicBezTo>
                  <a:cubicBezTo>
                    <a:pt x="2715562" y="470319"/>
                    <a:pt x="2717855" y="464014"/>
                    <a:pt x="2720434" y="458282"/>
                  </a:cubicBezTo>
                  <a:cubicBezTo>
                    <a:pt x="2721581" y="455416"/>
                    <a:pt x="2721868" y="452549"/>
                    <a:pt x="2722154" y="449683"/>
                  </a:cubicBezTo>
                  <a:cubicBezTo>
                    <a:pt x="2722727" y="445098"/>
                    <a:pt x="2721008" y="442518"/>
                    <a:pt x="2716708" y="441085"/>
                  </a:cubicBezTo>
                  <a:cubicBezTo>
                    <a:pt x="2712696" y="439652"/>
                    <a:pt x="2708683" y="438792"/>
                    <a:pt x="2704384" y="438219"/>
                  </a:cubicBezTo>
                  <a:cubicBezTo>
                    <a:pt x="2694927" y="436786"/>
                    <a:pt x="2685182" y="436500"/>
                    <a:pt x="2675438" y="436500"/>
                  </a:cubicBezTo>
                  <a:cubicBezTo>
                    <a:pt x="2562801" y="436500"/>
                    <a:pt x="2450453" y="436500"/>
                    <a:pt x="2337816" y="436500"/>
                  </a:cubicBezTo>
                  <a:cubicBezTo>
                    <a:pt x="2321480" y="436500"/>
                    <a:pt x="2305144" y="435926"/>
                    <a:pt x="2288807" y="434780"/>
                  </a:cubicBezTo>
                  <a:cubicBezTo>
                    <a:pt x="2274477" y="433920"/>
                    <a:pt x="2260146" y="432487"/>
                    <a:pt x="2246103" y="429621"/>
                  </a:cubicBezTo>
                  <a:cubicBezTo>
                    <a:pt x="2234925" y="427328"/>
                    <a:pt x="2224321" y="423029"/>
                    <a:pt x="2214289" y="417584"/>
                  </a:cubicBezTo>
                  <a:cubicBezTo>
                    <a:pt x="2207411" y="413858"/>
                    <a:pt x="2201966" y="408699"/>
                    <a:pt x="2196807" y="402680"/>
                  </a:cubicBezTo>
                  <a:cubicBezTo>
                    <a:pt x="2191934" y="396661"/>
                    <a:pt x="2189642" y="389783"/>
                    <a:pt x="2187922" y="382331"/>
                  </a:cubicBezTo>
                  <a:cubicBezTo>
                    <a:pt x="2186203" y="374306"/>
                    <a:pt x="2187062" y="366568"/>
                    <a:pt x="2188495" y="358830"/>
                  </a:cubicBezTo>
                  <a:cubicBezTo>
                    <a:pt x="2190788" y="348225"/>
                    <a:pt x="2194228" y="337907"/>
                    <a:pt x="2199959" y="328449"/>
                  </a:cubicBezTo>
                  <a:cubicBezTo>
                    <a:pt x="2222314" y="290904"/>
                    <a:pt x="2244669" y="253359"/>
                    <a:pt x="2267311" y="215814"/>
                  </a:cubicBezTo>
                  <a:cubicBezTo>
                    <a:pt x="2284508" y="187440"/>
                    <a:pt x="2301990" y="159066"/>
                    <a:pt x="2319474" y="130692"/>
                  </a:cubicBezTo>
                  <a:cubicBezTo>
                    <a:pt x="2326352" y="119801"/>
                    <a:pt x="2334091" y="109483"/>
                    <a:pt x="2342689" y="99739"/>
                  </a:cubicBezTo>
                  <a:cubicBezTo>
                    <a:pt x="2349281" y="92287"/>
                    <a:pt x="2355872" y="84835"/>
                    <a:pt x="2363037" y="77957"/>
                  </a:cubicBezTo>
                  <a:cubicBezTo>
                    <a:pt x="2381668" y="59900"/>
                    <a:pt x="2402302" y="44710"/>
                    <a:pt x="2425518" y="32673"/>
                  </a:cubicBezTo>
                  <a:cubicBezTo>
                    <a:pt x="2455611" y="16910"/>
                    <a:pt x="2487424" y="7165"/>
                    <a:pt x="2520957" y="2866"/>
                  </a:cubicBezTo>
                  <a:cubicBezTo>
                    <a:pt x="2534141" y="1146"/>
                    <a:pt x="2547611" y="0"/>
                    <a:pt x="2561082" y="0"/>
                  </a:cubicBezTo>
                  <a:cubicBezTo>
                    <a:pt x="2772024" y="0"/>
                    <a:pt x="2982678" y="0"/>
                    <a:pt x="3193619" y="0"/>
                  </a:cubicBezTo>
                  <a:cubicBezTo>
                    <a:pt x="3196486" y="0"/>
                    <a:pt x="3199638" y="0"/>
                    <a:pt x="3202504" y="0"/>
                  </a:cubicBezTo>
                  <a:cubicBezTo>
                    <a:pt x="3203651" y="0"/>
                    <a:pt x="3204797" y="573"/>
                    <a:pt x="3205657" y="860"/>
                  </a:cubicBezTo>
                  <a:cubicBezTo>
                    <a:pt x="3206803" y="3439"/>
                    <a:pt x="3205657" y="5159"/>
                    <a:pt x="3204511" y="6592"/>
                  </a:cubicBezTo>
                  <a:cubicBezTo>
                    <a:pt x="3198205" y="16623"/>
                    <a:pt x="3192187" y="26941"/>
                    <a:pt x="3185595" y="36972"/>
                  </a:cubicBezTo>
                  <a:cubicBezTo>
                    <a:pt x="3176710" y="50442"/>
                    <a:pt x="3168111" y="63913"/>
                    <a:pt x="3158654" y="77383"/>
                  </a:cubicBezTo>
                  <a:cubicBezTo>
                    <a:pt x="3148909" y="91427"/>
                    <a:pt x="3137445" y="103751"/>
                    <a:pt x="3123688" y="113782"/>
                  </a:cubicBezTo>
                  <a:cubicBezTo>
                    <a:pt x="3110217" y="123527"/>
                    <a:pt x="3095027" y="129545"/>
                    <a:pt x="3078691" y="132698"/>
                  </a:cubicBezTo>
                  <a:cubicBezTo>
                    <a:pt x="3068946" y="134704"/>
                    <a:pt x="3058915" y="135278"/>
                    <a:pt x="3049170" y="135851"/>
                  </a:cubicBezTo>
                  <a:cubicBezTo>
                    <a:pt x="3025955" y="137284"/>
                    <a:pt x="3002453" y="137284"/>
                    <a:pt x="2979239" y="137284"/>
                  </a:cubicBezTo>
                  <a:cubicBezTo>
                    <a:pt x="2842528" y="137284"/>
                    <a:pt x="2706104" y="137284"/>
                    <a:pt x="2569394" y="137284"/>
                  </a:cubicBezTo>
                  <a:cubicBezTo>
                    <a:pt x="2562228" y="137284"/>
                    <a:pt x="2555063" y="137284"/>
                    <a:pt x="2547898" y="137284"/>
                  </a:cubicBezTo>
                  <a:cubicBezTo>
                    <a:pt x="2539013" y="137570"/>
                    <a:pt x="2530129" y="139003"/>
                    <a:pt x="2521530" y="141010"/>
                  </a:cubicBezTo>
                  <a:cubicBezTo>
                    <a:pt x="2504907" y="145022"/>
                    <a:pt x="2492010" y="154767"/>
                    <a:pt x="2481119" y="167377"/>
                  </a:cubicBezTo>
                  <a:cubicBezTo>
                    <a:pt x="2472234" y="177695"/>
                    <a:pt x="2465643" y="189159"/>
                    <a:pt x="2458763" y="200624"/>
                  </a:cubicBezTo>
                  <a:cubicBezTo>
                    <a:pt x="2446154" y="221546"/>
                    <a:pt x="2433543" y="242181"/>
                    <a:pt x="2420645" y="262817"/>
                  </a:cubicBezTo>
                  <a:cubicBezTo>
                    <a:pt x="2416919" y="269122"/>
                    <a:pt x="2413767" y="275428"/>
                    <a:pt x="2411761" y="282306"/>
                  </a:cubicBezTo>
                  <a:cubicBezTo>
                    <a:pt x="2411188" y="284312"/>
                    <a:pt x="2410614" y="286605"/>
                    <a:pt x="2410614" y="288898"/>
                  </a:cubicBezTo>
                  <a:cubicBezTo>
                    <a:pt x="2410614" y="294630"/>
                    <a:pt x="2412048" y="297209"/>
                    <a:pt x="2417493" y="298929"/>
                  </a:cubicBezTo>
                  <a:cubicBezTo>
                    <a:pt x="2422365" y="300362"/>
                    <a:pt x="2427238" y="301222"/>
                    <a:pt x="2432109" y="301795"/>
                  </a:cubicBezTo>
                  <a:cubicBezTo>
                    <a:pt x="2443287" y="302655"/>
                    <a:pt x="2454465" y="303228"/>
                    <a:pt x="2465643" y="303228"/>
                  </a:cubicBezTo>
                  <a:cubicBezTo>
                    <a:pt x="2557643" y="303228"/>
                    <a:pt x="2649929" y="303228"/>
                    <a:pt x="2741929" y="303228"/>
                  </a:cubicBezTo>
                  <a:cubicBezTo>
                    <a:pt x="2752534" y="303228"/>
                    <a:pt x="2763139" y="303228"/>
                    <a:pt x="2774029" y="302655"/>
                  </a:cubicBezTo>
                  <a:cubicBezTo>
                    <a:pt x="2786927" y="302368"/>
                    <a:pt x="2799824" y="303228"/>
                    <a:pt x="2812721" y="303228"/>
                  </a:cubicBezTo>
                  <a:cubicBezTo>
                    <a:pt x="2828198" y="303228"/>
                    <a:pt x="2843388" y="304375"/>
                    <a:pt x="2858865" y="306094"/>
                  </a:cubicBezTo>
                  <a:cubicBezTo>
                    <a:pt x="2867750" y="306954"/>
                    <a:pt x="2876634" y="307814"/>
                    <a:pt x="2885519" y="309534"/>
                  </a:cubicBezTo>
                  <a:cubicBezTo>
                    <a:pt x="2898703" y="311826"/>
                    <a:pt x="2911026" y="316412"/>
                    <a:pt x="2922204" y="323864"/>
                  </a:cubicBezTo>
                  <a:cubicBezTo>
                    <a:pt x="2931662" y="330169"/>
                    <a:pt x="2939401" y="338194"/>
                    <a:pt x="2943413" y="349085"/>
                  </a:cubicBezTo>
                  <a:cubicBezTo>
                    <a:pt x="2945132" y="353671"/>
                    <a:pt x="2945992" y="357970"/>
                    <a:pt x="2946279" y="362842"/>
                  </a:cubicBezTo>
                  <a:cubicBezTo>
                    <a:pt x="2946852" y="380038"/>
                    <a:pt x="2942553" y="395802"/>
                    <a:pt x="2933955" y="410419"/>
                  </a:cubicBezTo>
                  <a:cubicBezTo>
                    <a:pt x="2917046" y="438792"/>
                    <a:pt x="2900422" y="467453"/>
                    <a:pt x="2883226" y="495540"/>
                  </a:cubicBezTo>
                  <a:cubicBezTo>
                    <a:pt x="2861157" y="531939"/>
                    <a:pt x="2839089" y="568051"/>
                    <a:pt x="2816734" y="604164"/>
                  </a:cubicBezTo>
                  <a:cubicBezTo>
                    <a:pt x="2806703" y="620500"/>
                    <a:pt x="2795525" y="635977"/>
                    <a:pt x="2782628" y="650307"/>
                  </a:cubicBezTo>
                  <a:cubicBezTo>
                    <a:pt x="2761705" y="673522"/>
                    <a:pt x="2737344" y="692725"/>
                    <a:pt x="2709543" y="707055"/>
                  </a:cubicBezTo>
                  <a:cubicBezTo>
                    <a:pt x="2682316" y="721098"/>
                    <a:pt x="2653656" y="730270"/>
                    <a:pt x="2623561" y="735142"/>
                  </a:cubicBezTo>
                  <a:cubicBezTo>
                    <a:pt x="2609518" y="737435"/>
                    <a:pt x="2595475" y="738868"/>
                    <a:pt x="2581430" y="738868"/>
                  </a:cubicBezTo>
                  <a:cubicBezTo>
                    <a:pt x="2548758" y="738868"/>
                    <a:pt x="2516371" y="738868"/>
                    <a:pt x="2483699" y="738868"/>
                  </a:cubicBezTo>
                  <a:cubicBezTo>
                    <a:pt x="2340396" y="738868"/>
                    <a:pt x="2197094" y="738868"/>
                    <a:pt x="2053791" y="738868"/>
                  </a:cubicBezTo>
                  <a:cubicBezTo>
                    <a:pt x="2013093" y="738868"/>
                    <a:pt x="1972395" y="738868"/>
                    <a:pt x="1931697" y="738868"/>
                  </a:cubicBezTo>
                  <a:cubicBezTo>
                    <a:pt x="1926824" y="738868"/>
                    <a:pt x="1921953" y="739441"/>
                    <a:pt x="1916794" y="739728"/>
                  </a:cubicBezTo>
                  <a:cubicBezTo>
                    <a:pt x="1914214" y="739728"/>
                    <a:pt x="1911921" y="740014"/>
                    <a:pt x="1909342" y="740014"/>
                  </a:cubicBezTo>
                  <a:cubicBezTo>
                    <a:pt x="1849155" y="740014"/>
                    <a:pt x="1789254" y="740014"/>
                    <a:pt x="1729067" y="740014"/>
                  </a:cubicBezTo>
                  <a:cubicBezTo>
                    <a:pt x="1719036" y="740014"/>
                    <a:pt x="1718750" y="740014"/>
                    <a:pt x="1714164" y="730843"/>
                  </a:cubicBezTo>
                  <a:cubicBezTo>
                    <a:pt x="1702700" y="708201"/>
                    <a:pt x="1691522" y="685559"/>
                    <a:pt x="1680058" y="662918"/>
                  </a:cubicBezTo>
                  <a:cubicBezTo>
                    <a:pt x="1670599" y="644002"/>
                    <a:pt x="1661142" y="625086"/>
                    <a:pt x="1651684" y="606456"/>
                  </a:cubicBezTo>
                  <a:cubicBezTo>
                    <a:pt x="1628182" y="560026"/>
                    <a:pt x="1604967" y="513883"/>
                    <a:pt x="1581466" y="467453"/>
                  </a:cubicBezTo>
                  <a:cubicBezTo>
                    <a:pt x="1580893" y="466306"/>
                    <a:pt x="1580319" y="465160"/>
                    <a:pt x="1579746" y="464014"/>
                  </a:cubicBezTo>
                  <a:cubicBezTo>
                    <a:pt x="1578312" y="461434"/>
                    <a:pt x="1576307" y="460001"/>
                    <a:pt x="1573154" y="459715"/>
                  </a:cubicBezTo>
                  <a:cubicBezTo>
                    <a:pt x="1571147" y="459715"/>
                    <a:pt x="1569142" y="459715"/>
                    <a:pt x="1567135" y="459715"/>
                  </a:cubicBezTo>
                  <a:cubicBezTo>
                    <a:pt x="1502936" y="459715"/>
                    <a:pt x="1438450" y="459715"/>
                    <a:pt x="1374250" y="459715"/>
                  </a:cubicBezTo>
                  <a:cubicBezTo>
                    <a:pt x="1363646" y="459715"/>
                    <a:pt x="1364505" y="459428"/>
                    <a:pt x="1358774" y="468313"/>
                  </a:cubicBezTo>
                  <a:cubicBezTo>
                    <a:pt x="1342150" y="494107"/>
                    <a:pt x="1325527" y="520188"/>
                    <a:pt x="1308904" y="545983"/>
                  </a:cubicBezTo>
                  <a:cubicBezTo>
                    <a:pt x="1298013" y="562892"/>
                    <a:pt x="1287122" y="579802"/>
                    <a:pt x="1276231" y="596712"/>
                  </a:cubicBezTo>
                  <a:cubicBezTo>
                    <a:pt x="1252729" y="633111"/>
                    <a:pt x="1229515" y="669223"/>
                    <a:pt x="1206013" y="705622"/>
                  </a:cubicBezTo>
                  <a:cubicBezTo>
                    <a:pt x="1200281" y="714507"/>
                    <a:pt x="1194549" y="723678"/>
                    <a:pt x="1188530" y="732563"/>
                  </a:cubicBezTo>
                  <a:cubicBezTo>
                    <a:pt x="1187670" y="733709"/>
                    <a:pt x="1186811" y="735142"/>
                    <a:pt x="1185951" y="736289"/>
                  </a:cubicBezTo>
                  <a:cubicBezTo>
                    <a:pt x="1184230" y="738581"/>
                    <a:pt x="1181938" y="739728"/>
                    <a:pt x="1179072" y="740014"/>
                  </a:cubicBezTo>
                  <a:cubicBezTo>
                    <a:pt x="1177065" y="740014"/>
                    <a:pt x="1175060" y="740014"/>
                    <a:pt x="1173053" y="740014"/>
                  </a:cubicBezTo>
                  <a:cubicBezTo>
                    <a:pt x="1116305" y="740014"/>
                    <a:pt x="1059271" y="740014"/>
                    <a:pt x="1002523" y="740014"/>
                  </a:cubicBezTo>
                  <a:cubicBezTo>
                    <a:pt x="999657" y="740014"/>
                    <a:pt x="996504" y="740588"/>
                    <a:pt x="993638" y="738868"/>
                  </a:cubicBezTo>
                  <a:cubicBezTo>
                    <a:pt x="992778" y="736002"/>
                    <a:pt x="994498" y="733996"/>
                    <a:pt x="995645" y="731989"/>
                  </a:cubicBezTo>
                  <a:cubicBezTo>
                    <a:pt x="1000230" y="724251"/>
                    <a:pt x="1004816" y="716513"/>
                    <a:pt x="1009402" y="709061"/>
                  </a:cubicBezTo>
                  <a:cubicBezTo>
                    <a:pt x="1032617" y="670656"/>
                    <a:pt x="1055545" y="632538"/>
                    <a:pt x="1078760" y="594132"/>
                  </a:cubicBezTo>
                  <a:cubicBezTo>
                    <a:pt x="1103694" y="552861"/>
                    <a:pt x="1128630" y="511590"/>
                    <a:pt x="1153564" y="470606"/>
                  </a:cubicBezTo>
                  <a:cubicBezTo>
                    <a:pt x="1155570" y="467166"/>
                    <a:pt x="1158150" y="464014"/>
                    <a:pt x="1159296" y="459715"/>
                  </a:cubicBezTo>
                  <a:cubicBezTo>
                    <a:pt x="1157863" y="459428"/>
                    <a:pt x="1157003" y="458855"/>
                    <a:pt x="1155857" y="458568"/>
                  </a:cubicBezTo>
                  <a:cubicBezTo>
                    <a:pt x="1153850" y="458568"/>
                    <a:pt x="1151845" y="458568"/>
                    <a:pt x="1149838" y="458568"/>
                  </a:cubicBezTo>
                  <a:cubicBezTo>
                    <a:pt x="1104554" y="458568"/>
                    <a:pt x="1059558" y="458568"/>
                    <a:pt x="1014274" y="458568"/>
                  </a:cubicBezTo>
                  <a:cubicBezTo>
                    <a:pt x="1011981" y="458568"/>
                    <a:pt x="1009688" y="458568"/>
                    <a:pt x="1007682" y="458568"/>
                  </a:cubicBezTo>
                  <a:cubicBezTo>
                    <a:pt x="1004242" y="458855"/>
                    <a:pt x="1002810" y="460288"/>
                    <a:pt x="1002237" y="463440"/>
                  </a:cubicBezTo>
                  <a:cubicBezTo>
                    <a:pt x="1002237" y="464300"/>
                    <a:pt x="1002237" y="464873"/>
                    <a:pt x="1002237" y="465733"/>
                  </a:cubicBezTo>
                  <a:cubicBezTo>
                    <a:pt x="1001663" y="474618"/>
                    <a:pt x="1001090" y="483503"/>
                    <a:pt x="1000517" y="492388"/>
                  </a:cubicBezTo>
                  <a:cubicBezTo>
                    <a:pt x="999943" y="501846"/>
                    <a:pt x="998798" y="511303"/>
                    <a:pt x="998224" y="520475"/>
                  </a:cubicBezTo>
                  <a:cubicBezTo>
                    <a:pt x="997651" y="526780"/>
                    <a:pt x="997077" y="533372"/>
                    <a:pt x="996504" y="539677"/>
                  </a:cubicBezTo>
                  <a:cubicBezTo>
                    <a:pt x="995931" y="548849"/>
                    <a:pt x="995358" y="558020"/>
                    <a:pt x="994498" y="567191"/>
                  </a:cubicBezTo>
                  <a:cubicBezTo>
                    <a:pt x="993638" y="576936"/>
                    <a:pt x="992778" y="586394"/>
                    <a:pt x="992205" y="596139"/>
                  </a:cubicBezTo>
                  <a:cubicBezTo>
                    <a:pt x="991633" y="603304"/>
                    <a:pt x="990772" y="610469"/>
                    <a:pt x="990486" y="617634"/>
                  </a:cubicBezTo>
                  <a:cubicBezTo>
                    <a:pt x="989912" y="627092"/>
                    <a:pt x="989339" y="636550"/>
                    <a:pt x="988766" y="645721"/>
                  </a:cubicBezTo>
                  <a:cubicBezTo>
                    <a:pt x="988193" y="654893"/>
                    <a:pt x="987047" y="664064"/>
                    <a:pt x="986187" y="673235"/>
                  </a:cubicBezTo>
                  <a:cubicBezTo>
                    <a:pt x="985613" y="679541"/>
                    <a:pt x="985040" y="685559"/>
                    <a:pt x="984753" y="691865"/>
                  </a:cubicBezTo>
                  <a:cubicBezTo>
                    <a:pt x="984181" y="701036"/>
                    <a:pt x="983607" y="710207"/>
                    <a:pt x="982747" y="719379"/>
                  </a:cubicBezTo>
                  <a:cubicBezTo>
                    <a:pt x="982174" y="725397"/>
                    <a:pt x="981887" y="731130"/>
                    <a:pt x="981027" y="737148"/>
                  </a:cubicBezTo>
                  <a:cubicBezTo>
                    <a:pt x="980741" y="740301"/>
                    <a:pt x="979308" y="741447"/>
                    <a:pt x="976156" y="741734"/>
                  </a:cubicBezTo>
                  <a:cubicBezTo>
                    <a:pt x="974149" y="741734"/>
                    <a:pt x="972143" y="741734"/>
                    <a:pt x="970137" y="741734"/>
                  </a:cubicBezTo>
                  <a:cubicBezTo>
                    <a:pt x="913389" y="741734"/>
                    <a:pt x="856355" y="741734"/>
                    <a:pt x="799607" y="741734"/>
                  </a:cubicBezTo>
                  <a:cubicBezTo>
                    <a:pt x="797313" y="741734"/>
                    <a:pt x="795021" y="741734"/>
                    <a:pt x="793015" y="741734"/>
                  </a:cubicBezTo>
                  <a:cubicBezTo>
                    <a:pt x="790722" y="741734"/>
                    <a:pt x="789289" y="740301"/>
                    <a:pt x="789289" y="738008"/>
                  </a:cubicBezTo>
                  <a:cubicBezTo>
                    <a:pt x="789289" y="735715"/>
                    <a:pt x="789289" y="733423"/>
                    <a:pt x="789289" y="731416"/>
                  </a:cubicBezTo>
                  <a:cubicBezTo>
                    <a:pt x="790435" y="719379"/>
                    <a:pt x="791869" y="707341"/>
                    <a:pt x="793301" y="695304"/>
                  </a:cubicBezTo>
                  <a:cubicBezTo>
                    <a:pt x="794448" y="683840"/>
                    <a:pt x="795594" y="672089"/>
                    <a:pt x="796741" y="660625"/>
                  </a:cubicBezTo>
                  <a:cubicBezTo>
                    <a:pt x="797887" y="648301"/>
                    <a:pt x="799320" y="635977"/>
                    <a:pt x="800753" y="623653"/>
                  </a:cubicBezTo>
                  <a:cubicBezTo>
                    <a:pt x="801899" y="611902"/>
                    <a:pt x="803046" y="599865"/>
                    <a:pt x="804193" y="588114"/>
                  </a:cubicBezTo>
                  <a:cubicBezTo>
                    <a:pt x="804765" y="581522"/>
                    <a:pt x="805339" y="574643"/>
                    <a:pt x="806199" y="568051"/>
                  </a:cubicBezTo>
                  <a:cubicBezTo>
                    <a:pt x="807059" y="560886"/>
                    <a:pt x="807919" y="553721"/>
                    <a:pt x="808491" y="546556"/>
                  </a:cubicBezTo>
                  <a:cubicBezTo>
                    <a:pt x="810211" y="529646"/>
                    <a:pt x="811644" y="513023"/>
                    <a:pt x="813364" y="496113"/>
                  </a:cubicBezTo>
                  <a:cubicBezTo>
                    <a:pt x="814510" y="485509"/>
                    <a:pt x="815657" y="474905"/>
                    <a:pt x="816516" y="464300"/>
                  </a:cubicBezTo>
                  <a:cubicBezTo>
                    <a:pt x="816803" y="460288"/>
                    <a:pt x="815943" y="459141"/>
                    <a:pt x="812217" y="459141"/>
                  </a:cubicBezTo>
                  <a:cubicBezTo>
                    <a:pt x="809638" y="459141"/>
                    <a:pt x="807345" y="459141"/>
                    <a:pt x="804765" y="459141"/>
                  </a:cubicBezTo>
                  <a:cubicBezTo>
                    <a:pt x="745152" y="459141"/>
                    <a:pt x="685538" y="459141"/>
                    <a:pt x="625924" y="459141"/>
                  </a:cubicBezTo>
                  <a:cubicBezTo>
                    <a:pt x="623058" y="459141"/>
                    <a:pt x="620479" y="459141"/>
                    <a:pt x="617612" y="459141"/>
                  </a:cubicBezTo>
                  <a:cubicBezTo>
                    <a:pt x="616753" y="459141"/>
                    <a:pt x="615893" y="458568"/>
                    <a:pt x="613600" y="457995"/>
                  </a:cubicBezTo>
                  <a:close/>
                  <a:moveTo>
                    <a:pt x="1444755" y="319278"/>
                  </a:moveTo>
                  <a:cubicBezTo>
                    <a:pt x="1449340" y="319278"/>
                    <a:pt x="1452780" y="319278"/>
                    <a:pt x="1455932" y="319278"/>
                  </a:cubicBezTo>
                  <a:cubicBezTo>
                    <a:pt x="1562836" y="319278"/>
                    <a:pt x="1669454" y="319278"/>
                    <a:pt x="1776357" y="319278"/>
                  </a:cubicBezTo>
                  <a:cubicBezTo>
                    <a:pt x="1794127" y="319278"/>
                    <a:pt x="1812182" y="320138"/>
                    <a:pt x="1829953" y="318132"/>
                  </a:cubicBezTo>
                  <a:cubicBezTo>
                    <a:pt x="1837691" y="317272"/>
                    <a:pt x="1845143" y="316412"/>
                    <a:pt x="1852594" y="314406"/>
                  </a:cubicBezTo>
                  <a:cubicBezTo>
                    <a:pt x="1864058" y="311540"/>
                    <a:pt x="1873516" y="305808"/>
                    <a:pt x="1882114" y="297783"/>
                  </a:cubicBezTo>
                  <a:cubicBezTo>
                    <a:pt x="1892145" y="288611"/>
                    <a:pt x="1900170" y="278007"/>
                    <a:pt x="1907049" y="266543"/>
                  </a:cubicBezTo>
                  <a:cubicBezTo>
                    <a:pt x="1921093" y="242181"/>
                    <a:pt x="1935136" y="218106"/>
                    <a:pt x="1949180" y="193745"/>
                  </a:cubicBezTo>
                  <a:cubicBezTo>
                    <a:pt x="1953765" y="186007"/>
                    <a:pt x="1958351" y="178268"/>
                    <a:pt x="1961217" y="169957"/>
                  </a:cubicBezTo>
                  <a:cubicBezTo>
                    <a:pt x="1962364" y="166804"/>
                    <a:pt x="1963224" y="163938"/>
                    <a:pt x="1963797" y="160785"/>
                  </a:cubicBezTo>
                  <a:cubicBezTo>
                    <a:pt x="1964943" y="150754"/>
                    <a:pt x="1962937" y="147602"/>
                    <a:pt x="1953192" y="145595"/>
                  </a:cubicBezTo>
                  <a:cubicBezTo>
                    <a:pt x="1944021" y="143589"/>
                    <a:pt x="1934563" y="142729"/>
                    <a:pt x="1925105" y="142729"/>
                  </a:cubicBezTo>
                  <a:cubicBezTo>
                    <a:pt x="1802152" y="142729"/>
                    <a:pt x="1679198" y="142729"/>
                    <a:pt x="1556531" y="142729"/>
                  </a:cubicBezTo>
                  <a:cubicBezTo>
                    <a:pt x="1554238" y="142729"/>
                    <a:pt x="1551945" y="142729"/>
                    <a:pt x="1549939" y="143016"/>
                  </a:cubicBezTo>
                  <a:cubicBezTo>
                    <a:pt x="1548506" y="143303"/>
                    <a:pt x="1546787" y="144449"/>
                    <a:pt x="1545640" y="145595"/>
                  </a:cubicBezTo>
                  <a:cubicBezTo>
                    <a:pt x="1544493" y="146742"/>
                    <a:pt x="1543633" y="148461"/>
                    <a:pt x="1542774" y="149894"/>
                  </a:cubicBezTo>
                  <a:cubicBezTo>
                    <a:pt x="1532169" y="168237"/>
                    <a:pt x="1521278" y="186867"/>
                    <a:pt x="1510674" y="205209"/>
                  </a:cubicBezTo>
                  <a:cubicBezTo>
                    <a:pt x="1496631" y="229857"/>
                    <a:pt x="1482300" y="254219"/>
                    <a:pt x="1468256" y="278867"/>
                  </a:cubicBezTo>
                  <a:cubicBezTo>
                    <a:pt x="1461951" y="289758"/>
                    <a:pt x="1455646" y="300362"/>
                    <a:pt x="1449627" y="310967"/>
                  </a:cubicBezTo>
                  <a:cubicBezTo>
                    <a:pt x="1448194" y="313259"/>
                    <a:pt x="1447335" y="315839"/>
                    <a:pt x="1445328" y="3195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09;p52">
              <a:extLst>
                <a:ext uri="{FF2B5EF4-FFF2-40B4-BE49-F238E27FC236}">
                  <a16:creationId xmlns:a16="http://schemas.microsoft.com/office/drawing/2014/main" id="{FCA59AC2-BA50-4817-19D8-8445B559B9F5}"/>
                </a:ext>
              </a:extLst>
            </p:cNvPr>
            <p:cNvSpPr/>
            <p:nvPr/>
          </p:nvSpPr>
          <p:spPr>
            <a:xfrm>
              <a:off x="8092144" y="2573768"/>
              <a:ext cx="1216085" cy="737489"/>
            </a:xfrm>
            <a:custGeom>
              <a:avLst/>
              <a:gdLst/>
              <a:ahLst/>
              <a:cxnLst/>
              <a:rect l="l" t="t" r="r" b="b"/>
              <a:pathLst>
                <a:path w="1216085" h="737489" extrusionOk="0">
                  <a:moveTo>
                    <a:pt x="0" y="735429"/>
                  </a:moveTo>
                  <a:cubicBezTo>
                    <a:pt x="860" y="733709"/>
                    <a:pt x="1433" y="731703"/>
                    <a:pt x="2293" y="730270"/>
                  </a:cubicBezTo>
                  <a:cubicBezTo>
                    <a:pt x="6592" y="723391"/>
                    <a:pt x="10891" y="716226"/>
                    <a:pt x="15476" y="709348"/>
                  </a:cubicBezTo>
                  <a:cubicBezTo>
                    <a:pt x="24075" y="695877"/>
                    <a:pt x="32959" y="682120"/>
                    <a:pt x="41558" y="668650"/>
                  </a:cubicBezTo>
                  <a:cubicBezTo>
                    <a:pt x="59041" y="641136"/>
                    <a:pt x="76524" y="613908"/>
                    <a:pt x="94006" y="586394"/>
                  </a:cubicBezTo>
                  <a:cubicBezTo>
                    <a:pt x="103178" y="572064"/>
                    <a:pt x="112636" y="557447"/>
                    <a:pt x="121807" y="543117"/>
                  </a:cubicBezTo>
                  <a:cubicBezTo>
                    <a:pt x="139863" y="514743"/>
                    <a:pt x="157919" y="486655"/>
                    <a:pt x="175976" y="458282"/>
                  </a:cubicBezTo>
                  <a:cubicBezTo>
                    <a:pt x="184287" y="445098"/>
                    <a:pt x="192885" y="431914"/>
                    <a:pt x="201197" y="418730"/>
                  </a:cubicBezTo>
                  <a:cubicBezTo>
                    <a:pt x="218966" y="390643"/>
                    <a:pt x="237023" y="362555"/>
                    <a:pt x="254792" y="334468"/>
                  </a:cubicBezTo>
                  <a:cubicBezTo>
                    <a:pt x="263964" y="320138"/>
                    <a:pt x="273421" y="305521"/>
                    <a:pt x="282593" y="291191"/>
                  </a:cubicBezTo>
                  <a:cubicBezTo>
                    <a:pt x="299789" y="264537"/>
                    <a:pt x="316699" y="237596"/>
                    <a:pt x="333895" y="210941"/>
                  </a:cubicBezTo>
                  <a:cubicBezTo>
                    <a:pt x="343353" y="196324"/>
                    <a:pt x="352811" y="181708"/>
                    <a:pt x="361982" y="167091"/>
                  </a:cubicBezTo>
                  <a:cubicBezTo>
                    <a:pt x="378892" y="140437"/>
                    <a:pt x="395802" y="113782"/>
                    <a:pt x="412711" y="87415"/>
                  </a:cubicBezTo>
                  <a:cubicBezTo>
                    <a:pt x="421309" y="73944"/>
                    <a:pt x="429908" y="60760"/>
                    <a:pt x="438506" y="47290"/>
                  </a:cubicBezTo>
                  <a:cubicBezTo>
                    <a:pt x="446817" y="34106"/>
                    <a:pt x="455416" y="20922"/>
                    <a:pt x="463727" y="7738"/>
                  </a:cubicBezTo>
                  <a:cubicBezTo>
                    <a:pt x="468600" y="0"/>
                    <a:pt x="468886" y="0"/>
                    <a:pt x="477484" y="0"/>
                  </a:cubicBezTo>
                  <a:cubicBezTo>
                    <a:pt x="479204" y="0"/>
                    <a:pt x="480923" y="0"/>
                    <a:pt x="482643" y="0"/>
                  </a:cubicBezTo>
                  <a:cubicBezTo>
                    <a:pt x="688712" y="0"/>
                    <a:pt x="894781" y="0"/>
                    <a:pt x="1100850" y="0"/>
                  </a:cubicBezTo>
                  <a:cubicBezTo>
                    <a:pt x="1119193" y="0"/>
                    <a:pt x="1137535" y="1720"/>
                    <a:pt x="1155592" y="6019"/>
                  </a:cubicBezTo>
                  <a:cubicBezTo>
                    <a:pt x="1169349" y="9171"/>
                    <a:pt x="1182820" y="14330"/>
                    <a:pt x="1193997" y="23215"/>
                  </a:cubicBezTo>
                  <a:cubicBezTo>
                    <a:pt x="1207181" y="34106"/>
                    <a:pt x="1214346" y="48150"/>
                    <a:pt x="1215779" y="65059"/>
                  </a:cubicBezTo>
                  <a:cubicBezTo>
                    <a:pt x="1217212" y="81682"/>
                    <a:pt x="1213486" y="97732"/>
                    <a:pt x="1207467" y="113209"/>
                  </a:cubicBezTo>
                  <a:cubicBezTo>
                    <a:pt x="1202022" y="127253"/>
                    <a:pt x="1195430" y="140437"/>
                    <a:pt x="1187978" y="153334"/>
                  </a:cubicBezTo>
                  <a:cubicBezTo>
                    <a:pt x="1171355" y="181994"/>
                    <a:pt x="1155019" y="210655"/>
                    <a:pt x="1138395" y="239029"/>
                  </a:cubicBezTo>
                  <a:cubicBezTo>
                    <a:pt x="1122919" y="265970"/>
                    <a:pt x="1107442" y="292910"/>
                    <a:pt x="1091679" y="319565"/>
                  </a:cubicBezTo>
                  <a:cubicBezTo>
                    <a:pt x="1081935" y="336188"/>
                    <a:pt x="1070184" y="351664"/>
                    <a:pt x="1057573" y="366568"/>
                  </a:cubicBezTo>
                  <a:cubicBezTo>
                    <a:pt x="1042669" y="383764"/>
                    <a:pt x="1025760" y="398381"/>
                    <a:pt x="1006844" y="411278"/>
                  </a:cubicBezTo>
                  <a:cubicBezTo>
                    <a:pt x="983629" y="427042"/>
                    <a:pt x="958407" y="438506"/>
                    <a:pt x="931467" y="445958"/>
                  </a:cubicBezTo>
                  <a:cubicBezTo>
                    <a:pt x="913411" y="450830"/>
                    <a:pt x="895068" y="453696"/>
                    <a:pt x="876439" y="455989"/>
                  </a:cubicBezTo>
                  <a:cubicBezTo>
                    <a:pt x="875866" y="455989"/>
                    <a:pt x="875579" y="455989"/>
                    <a:pt x="875006" y="455989"/>
                  </a:cubicBezTo>
                  <a:cubicBezTo>
                    <a:pt x="860962" y="456562"/>
                    <a:pt x="846631" y="457422"/>
                    <a:pt x="832588" y="457422"/>
                  </a:cubicBezTo>
                  <a:cubicBezTo>
                    <a:pt x="692151" y="457422"/>
                    <a:pt x="551428" y="457422"/>
                    <a:pt x="410992" y="457422"/>
                  </a:cubicBezTo>
                  <a:cubicBezTo>
                    <a:pt x="408126" y="457422"/>
                    <a:pt x="404973" y="457422"/>
                    <a:pt x="402107" y="457422"/>
                  </a:cubicBezTo>
                  <a:cubicBezTo>
                    <a:pt x="399528" y="457422"/>
                    <a:pt x="397235" y="458568"/>
                    <a:pt x="395802" y="460861"/>
                  </a:cubicBezTo>
                  <a:cubicBezTo>
                    <a:pt x="394082" y="463440"/>
                    <a:pt x="392362" y="466306"/>
                    <a:pt x="390643" y="469173"/>
                  </a:cubicBezTo>
                  <a:cubicBezTo>
                    <a:pt x="379752" y="486082"/>
                    <a:pt x="368861" y="502992"/>
                    <a:pt x="357970" y="519902"/>
                  </a:cubicBezTo>
                  <a:cubicBezTo>
                    <a:pt x="334468" y="556300"/>
                    <a:pt x="311253" y="592413"/>
                    <a:pt x="287751" y="628812"/>
                  </a:cubicBezTo>
                  <a:cubicBezTo>
                    <a:pt x="277147" y="645148"/>
                    <a:pt x="266829" y="661485"/>
                    <a:pt x="256225" y="677534"/>
                  </a:cubicBezTo>
                  <a:cubicBezTo>
                    <a:pt x="245047" y="694731"/>
                    <a:pt x="233870" y="712214"/>
                    <a:pt x="222692" y="729410"/>
                  </a:cubicBezTo>
                  <a:cubicBezTo>
                    <a:pt x="217533" y="737435"/>
                    <a:pt x="217247" y="737435"/>
                    <a:pt x="207789" y="737435"/>
                  </a:cubicBezTo>
                  <a:cubicBezTo>
                    <a:pt x="141869" y="737435"/>
                    <a:pt x="75664" y="737435"/>
                    <a:pt x="9744" y="737435"/>
                  </a:cubicBezTo>
                  <a:cubicBezTo>
                    <a:pt x="6592" y="737435"/>
                    <a:pt x="3153" y="738008"/>
                    <a:pt x="286" y="735429"/>
                  </a:cubicBezTo>
                  <a:close/>
                  <a:moveTo>
                    <a:pt x="480637" y="316699"/>
                  </a:moveTo>
                  <a:cubicBezTo>
                    <a:pt x="484362" y="316699"/>
                    <a:pt x="486655" y="316985"/>
                    <a:pt x="489235" y="316985"/>
                  </a:cubicBezTo>
                  <a:cubicBezTo>
                    <a:pt x="607316" y="316985"/>
                    <a:pt x="725684" y="316985"/>
                    <a:pt x="843765" y="316985"/>
                  </a:cubicBezTo>
                  <a:cubicBezTo>
                    <a:pt x="856090" y="316985"/>
                    <a:pt x="868127" y="315839"/>
                    <a:pt x="880165" y="313833"/>
                  </a:cubicBezTo>
                  <a:cubicBezTo>
                    <a:pt x="895355" y="311540"/>
                    <a:pt x="908251" y="304661"/>
                    <a:pt x="919429" y="294057"/>
                  </a:cubicBezTo>
                  <a:cubicBezTo>
                    <a:pt x="929174" y="284599"/>
                    <a:pt x="936912" y="273708"/>
                    <a:pt x="943791" y="262244"/>
                  </a:cubicBezTo>
                  <a:cubicBezTo>
                    <a:pt x="958407" y="237309"/>
                    <a:pt x="972737" y="212374"/>
                    <a:pt x="987068" y="187440"/>
                  </a:cubicBezTo>
                  <a:cubicBezTo>
                    <a:pt x="991653" y="179415"/>
                    <a:pt x="995953" y="171390"/>
                    <a:pt x="998533" y="162505"/>
                  </a:cubicBezTo>
                  <a:cubicBezTo>
                    <a:pt x="999678" y="159066"/>
                    <a:pt x="999965" y="155627"/>
                    <a:pt x="999678" y="152187"/>
                  </a:cubicBezTo>
                  <a:cubicBezTo>
                    <a:pt x="999392" y="148748"/>
                    <a:pt x="997673" y="145882"/>
                    <a:pt x="994233" y="145022"/>
                  </a:cubicBezTo>
                  <a:cubicBezTo>
                    <a:pt x="990508" y="143876"/>
                    <a:pt x="986495" y="142443"/>
                    <a:pt x="982769" y="142156"/>
                  </a:cubicBezTo>
                  <a:cubicBezTo>
                    <a:pt x="974458" y="141010"/>
                    <a:pt x="966146" y="140150"/>
                    <a:pt x="957547" y="140150"/>
                  </a:cubicBezTo>
                  <a:cubicBezTo>
                    <a:pt x="886183" y="140150"/>
                    <a:pt x="814532" y="140150"/>
                    <a:pt x="743167" y="140150"/>
                  </a:cubicBezTo>
                  <a:cubicBezTo>
                    <a:pt x="692438" y="140150"/>
                    <a:pt x="641995" y="140150"/>
                    <a:pt x="591267" y="140150"/>
                  </a:cubicBezTo>
                  <a:cubicBezTo>
                    <a:pt x="582382" y="140150"/>
                    <a:pt x="582382" y="140150"/>
                    <a:pt x="577796" y="147888"/>
                  </a:cubicBezTo>
                  <a:cubicBezTo>
                    <a:pt x="568052" y="164511"/>
                    <a:pt x="558594" y="180848"/>
                    <a:pt x="549136" y="197471"/>
                  </a:cubicBezTo>
                  <a:cubicBezTo>
                    <a:pt x="536525" y="219253"/>
                    <a:pt x="524201" y="241035"/>
                    <a:pt x="511590" y="262530"/>
                  </a:cubicBezTo>
                  <a:cubicBezTo>
                    <a:pt x="502419" y="278580"/>
                    <a:pt x="492961" y="294630"/>
                    <a:pt x="483503" y="310967"/>
                  </a:cubicBezTo>
                  <a:cubicBezTo>
                    <a:pt x="482643" y="312400"/>
                    <a:pt x="482356" y="314119"/>
                    <a:pt x="481210" y="3166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10;p52">
              <a:extLst>
                <a:ext uri="{FF2B5EF4-FFF2-40B4-BE49-F238E27FC236}">
                  <a16:creationId xmlns:a16="http://schemas.microsoft.com/office/drawing/2014/main" id="{4389A134-5DD5-46D2-584A-27B1ECE82E0F}"/>
                </a:ext>
              </a:extLst>
            </p:cNvPr>
            <p:cNvSpPr/>
            <p:nvPr/>
          </p:nvSpPr>
          <p:spPr>
            <a:xfrm>
              <a:off x="7185822" y="2420029"/>
              <a:ext cx="457785" cy="597165"/>
            </a:xfrm>
            <a:custGeom>
              <a:avLst/>
              <a:gdLst/>
              <a:ahLst/>
              <a:cxnLst/>
              <a:rect l="l" t="t" r="r" b="b"/>
              <a:pathLst>
                <a:path w="457785" h="597165" extrusionOk="0">
                  <a:moveTo>
                    <a:pt x="457499" y="74635"/>
                  </a:moveTo>
                  <a:cubicBezTo>
                    <a:pt x="457212" y="84093"/>
                    <a:pt x="454633" y="95271"/>
                    <a:pt x="448614" y="105302"/>
                  </a:cubicBezTo>
                  <a:cubicBezTo>
                    <a:pt x="446035" y="109315"/>
                    <a:pt x="443742" y="113327"/>
                    <a:pt x="441162" y="117340"/>
                  </a:cubicBezTo>
                  <a:cubicBezTo>
                    <a:pt x="424253" y="143134"/>
                    <a:pt x="407056" y="169215"/>
                    <a:pt x="389860" y="195010"/>
                  </a:cubicBezTo>
                  <a:cubicBezTo>
                    <a:pt x="370084" y="225390"/>
                    <a:pt x="350022" y="255483"/>
                    <a:pt x="330246" y="285863"/>
                  </a:cubicBezTo>
                  <a:cubicBezTo>
                    <a:pt x="310470" y="316244"/>
                    <a:pt x="290408" y="346337"/>
                    <a:pt x="270632" y="376717"/>
                  </a:cubicBezTo>
                  <a:cubicBezTo>
                    <a:pt x="249710" y="408530"/>
                    <a:pt x="229074" y="440344"/>
                    <a:pt x="208152" y="471870"/>
                  </a:cubicBezTo>
                  <a:cubicBezTo>
                    <a:pt x="188950" y="501104"/>
                    <a:pt x="169747" y="530338"/>
                    <a:pt x="150545" y="559571"/>
                  </a:cubicBezTo>
                  <a:cubicBezTo>
                    <a:pt x="137934" y="579060"/>
                    <a:pt x="119878" y="590525"/>
                    <a:pt x="97809" y="595110"/>
                  </a:cubicBezTo>
                  <a:cubicBezTo>
                    <a:pt x="70295" y="600842"/>
                    <a:pt x="45361" y="594537"/>
                    <a:pt x="23865" y="576768"/>
                  </a:cubicBezTo>
                  <a:cubicBezTo>
                    <a:pt x="12114" y="567023"/>
                    <a:pt x="4949" y="554126"/>
                    <a:pt x="1510" y="538936"/>
                  </a:cubicBezTo>
                  <a:cubicBezTo>
                    <a:pt x="-2503" y="521166"/>
                    <a:pt x="1797" y="505116"/>
                    <a:pt x="10681" y="489640"/>
                  </a:cubicBezTo>
                  <a:cubicBezTo>
                    <a:pt x="11255" y="488493"/>
                    <a:pt x="12114" y="487633"/>
                    <a:pt x="12688" y="486487"/>
                  </a:cubicBezTo>
                  <a:cubicBezTo>
                    <a:pt x="27878" y="463559"/>
                    <a:pt x="43068" y="440344"/>
                    <a:pt x="58258" y="417415"/>
                  </a:cubicBezTo>
                  <a:cubicBezTo>
                    <a:pt x="80899" y="382736"/>
                    <a:pt x="103828" y="348057"/>
                    <a:pt x="126470" y="313378"/>
                  </a:cubicBezTo>
                  <a:cubicBezTo>
                    <a:pt x="145099" y="285004"/>
                    <a:pt x="163728" y="256630"/>
                    <a:pt x="182358" y="227969"/>
                  </a:cubicBezTo>
                  <a:cubicBezTo>
                    <a:pt x="203566" y="195869"/>
                    <a:pt x="224489" y="163770"/>
                    <a:pt x="245697" y="131383"/>
                  </a:cubicBezTo>
                  <a:cubicBezTo>
                    <a:pt x="266047" y="100143"/>
                    <a:pt x="286682" y="69190"/>
                    <a:pt x="307031" y="37950"/>
                  </a:cubicBezTo>
                  <a:cubicBezTo>
                    <a:pt x="319928" y="17888"/>
                    <a:pt x="338271" y="6137"/>
                    <a:pt x="361199" y="1838"/>
                  </a:cubicBezTo>
                  <a:cubicBezTo>
                    <a:pt x="389287" y="-3608"/>
                    <a:pt x="414508" y="2984"/>
                    <a:pt x="435717" y="22473"/>
                  </a:cubicBezTo>
                  <a:cubicBezTo>
                    <a:pt x="448614" y="34224"/>
                    <a:pt x="457212" y="49701"/>
                    <a:pt x="457785" y="740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111;p52">
              <a:extLst>
                <a:ext uri="{FF2B5EF4-FFF2-40B4-BE49-F238E27FC236}">
                  <a16:creationId xmlns:a16="http://schemas.microsoft.com/office/drawing/2014/main" id="{1FAB13FC-60A0-A808-1B78-B105E09367CE}"/>
                </a:ext>
              </a:extLst>
            </p:cNvPr>
            <p:cNvSpPr/>
            <p:nvPr/>
          </p:nvSpPr>
          <p:spPr>
            <a:xfrm>
              <a:off x="6904739" y="2472660"/>
              <a:ext cx="457312" cy="596569"/>
            </a:xfrm>
            <a:custGeom>
              <a:avLst/>
              <a:gdLst/>
              <a:ahLst/>
              <a:cxnLst/>
              <a:rect l="l" t="t" r="r" b="b"/>
              <a:pathLst>
                <a:path w="457312" h="596569" extrusionOk="0">
                  <a:moveTo>
                    <a:pt x="286" y="525857"/>
                  </a:moveTo>
                  <a:cubicBezTo>
                    <a:pt x="0" y="512386"/>
                    <a:pt x="4299" y="500349"/>
                    <a:pt x="11178" y="489171"/>
                  </a:cubicBezTo>
                  <a:cubicBezTo>
                    <a:pt x="16910" y="480286"/>
                    <a:pt x="22642" y="471115"/>
                    <a:pt x="28661" y="462230"/>
                  </a:cubicBezTo>
                  <a:cubicBezTo>
                    <a:pt x="45283" y="437009"/>
                    <a:pt x="61620" y="412074"/>
                    <a:pt x="78243" y="386853"/>
                  </a:cubicBezTo>
                  <a:cubicBezTo>
                    <a:pt x="98305" y="356186"/>
                    <a:pt x="118655" y="325520"/>
                    <a:pt x="138717" y="294566"/>
                  </a:cubicBezTo>
                  <a:cubicBezTo>
                    <a:pt x="158206" y="264759"/>
                    <a:pt x="177982" y="234666"/>
                    <a:pt x="197471" y="204859"/>
                  </a:cubicBezTo>
                  <a:cubicBezTo>
                    <a:pt x="218679" y="172759"/>
                    <a:pt x="239602" y="140373"/>
                    <a:pt x="260810" y="108273"/>
                  </a:cubicBezTo>
                  <a:cubicBezTo>
                    <a:pt x="276287" y="84485"/>
                    <a:pt x="291764" y="60983"/>
                    <a:pt x="307240" y="37195"/>
                  </a:cubicBezTo>
                  <a:cubicBezTo>
                    <a:pt x="322144" y="14840"/>
                    <a:pt x="343353" y="3089"/>
                    <a:pt x="370007" y="510"/>
                  </a:cubicBezTo>
                  <a:cubicBezTo>
                    <a:pt x="392076" y="-1783"/>
                    <a:pt x="411851" y="3662"/>
                    <a:pt x="429621" y="16846"/>
                  </a:cubicBezTo>
                  <a:cubicBezTo>
                    <a:pt x="443378" y="27164"/>
                    <a:pt x="452836" y="40921"/>
                    <a:pt x="455988" y="57831"/>
                  </a:cubicBezTo>
                  <a:cubicBezTo>
                    <a:pt x="459141" y="75313"/>
                    <a:pt x="456848" y="91937"/>
                    <a:pt x="447104" y="107127"/>
                  </a:cubicBezTo>
                  <a:cubicBezTo>
                    <a:pt x="439939" y="118304"/>
                    <a:pt x="432487" y="129482"/>
                    <a:pt x="425035" y="140946"/>
                  </a:cubicBezTo>
                  <a:cubicBezTo>
                    <a:pt x="408125" y="166740"/>
                    <a:pt x="391216" y="192248"/>
                    <a:pt x="374306" y="218043"/>
                  </a:cubicBezTo>
                  <a:cubicBezTo>
                    <a:pt x="354530" y="248136"/>
                    <a:pt x="334755" y="278230"/>
                    <a:pt x="314979" y="308323"/>
                  </a:cubicBezTo>
                  <a:cubicBezTo>
                    <a:pt x="294916" y="338704"/>
                    <a:pt x="274854" y="369370"/>
                    <a:pt x="254792" y="399750"/>
                  </a:cubicBezTo>
                  <a:cubicBezTo>
                    <a:pt x="235016" y="429844"/>
                    <a:pt x="215240" y="459938"/>
                    <a:pt x="195464" y="490031"/>
                  </a:cubicBezTo>
                  <a:cubicBezTo>
                    <a:pt x="180561" y="512673"/>
                    <a:pt x="165944" y="535315"/>
                    <a:pt x="151041" y="557956"/>
                  </a:cubicBezTo>
                  <a:cubicBezTo>
                    <a:pt x="136997" y="579165"/>
                    <a:pt x="117221" y="591776"/>
                    <a:pt x="92000" y="595502"/>
                  </a:cubicBezTo>
                  <a:cubicBezTo>
                    <a:pt x="69358" y="598941"/>
                    <a:pt x="48436" y="594069"/>
                    <a:pt x="29807" y="580885"/>
                  </a:cubicBezTo>
                  <a:cubicBezTo>
                    <a:pt x="15476" y="570567"/>
                    <a:pt x="5445" y="557097"/>
                    <a:pt x="1720" y="539327"/>
                  </a:cubicBezTo>
                  <a:cubicBezTo>
                    <a:pt x="860" y="534741"/>
                    <a:pt x="573" y="529869"/>
                    <a:pt x="0" y="525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2;p52">
              <a:extLst>
                <a:ext uri="{FF2B5EF4-FFF2-40B4-BE49-F238E27FC236}">
                  <a16:creationId xmlns:a16="http://schemas.microsoft.com/office/drawing/2014/main" id="{72D6DEBA-0BA0-3E00-15FD-688A5ABEC223}"/>
                </a:ext>
              </a:extLst>
            </p:cNvPr>
            <p:cNvSpPr/>
            <p:nvPr/>
          </p:nvSpPr>
          <p:spPr>
            <a:xfrm>
              <a:off x="7492435" y="2323309"/>
              <a:ext cx="456988" cy="596688"/>
            </a:xfrm>
            <a:custGeom>
              <a:avLst/>
              <a:gdLst/>
              <a:ahLst/>
              <a:cxnLst/>
              <a:rect l="l" t="t" r="r" b="b"/>
              <a:pathLst>
                <a:path w="456988" h="596688" extrusionOk="0">
                  <a:moveTo>
                    <a:pt x="78087" y="596391"/>
                  </a:moveTo>
                  <a:cubicBezTo>
                    <a:pt x="57452" y="596964"/>
                    <a:pt x="38536" y="589226"/>
                    <a:pt x="22200" y="575182"/>
                  </a:cubicBezTo>
                  <a:cubicBezTo>
                    <a:pt x="13314" y="567731"/>
                    <a:pt x="7296" y="557699"/>
                    <a:pt x="3570" y="546808"/>
                  </a:cubicBezTo>
                  <a:cubicBezTo>
                    <a:pt x="-442" y="535058"/>
                    <a:pt x="-1016" y="523020"/>
                    <a:pt x="1564" y="510696"/>
                  </a:cubicBezTo>
                  <a:cubicBezTo>
                    <a:pt x="2997" y="503818"/>
                    <a:pt x="5863" y="497512"/>
                    <a:pt x="9302" y="491494"/>
                  </a:cubicBezTo>
                  <a:cubicBezTo>
                    <a:pt x="11308" y="487768"/>
                    <a:pt x="13601" y="484329"/>
                    <a:pt x="15894" y="480603"/>
                  </a:cubicBezTo>
                  <a:cubicBezTo>
                    <a:pt x="32517" y="455381"/>
                    <a:pt x="48854" y="430447"/>
                    <a:pt x="65477" y="405226"/>
                  </a:cubicBezTo>
                  <a:cubicBezTo>
                    <a:pt x="86686" y="372839"/>
                    <a:pt x="107894" y="340453"/>
                    <a:pt x="129103" y="308066"/>
                  </a:cubicBezTo>
                  <a:cubicBezTo>
                    <a:pt x="149452" y="277113"/>
                    <a:pt x="169801" y="246160"/>
                    <a:pt x="189863" y="215206"/>
                  </a:cubicBezTo>
                  <a:cubicBezTo>
                    <a:pt x="210212" y="183966"/>
                    <a:pt x="230848" y="153013"/>
                    <a:pt x="251197" y="121773"/>
                  </a:cubicBezTo>
                  <a:cubicBezTo>
                    <a:pt x="269540" y="93686"/>
                    <a:pt x="287882" y="65598"/>
                    <a:pt x="306225" y="37798"/>
                  </a:cubicBezTo>
                  <a:cubicBezTo>
                    <a:pt x="319982" y="16876"/>
                    <a:pt x="339471" y="4838"/>
                    <a:pt x="364119" y="1112"/>
                  </a:cubicBezTo>
                  <a:cubicBezTo>
                    <a:pt x="390487" y="-2900"/>
                    <a:pt x="413989" y="3978"/>
                    <a:pt x="434051" y="21175"/>
                  </a:cubicBezTo>
                  <a:cubicBezTo>
                    <a:pt x="445802" y="31206"/>
                    <a:pt x="452967" y="44676"/>
                    <a:pt x="455833" y="60153"/>
                  </a:cubicBezTo>
                  <a:cubicBezTo>
                    <a:pt x="458986" y="76489"/>
                    <a:pt x="455546" y="91680"/>
                    <a:pt x="447235" y="106010"/>
                  </a:cubicBezTo>
                  <a:cubicBezTo>
                    <a:pt x="446088" y="108016"/>
                    <a:pt x="444655" y="110309"/>
                    <a:pt x="443222" y="112315"/>
                  </a:cubicBezTo>
                  <a:cubicBezTo>
                    <a:pt x="428892" y="134097"/>
                    <a:pt x="414562" y="155879"/>
                    <a:pt x="400231" y="177661"/>
                  </a:cubicBezTo>
                  <a:cubicBezTo>
                    <a:pt x="378736" y="210334"/>
                    <a:pt x="357241" y="243294"/>
                    <a:pt x="335745" y="275967"/>
                  </a:cubicBezTo>
                  <a:cubicBezTo>
                    <a:pt x="317116" y="304341"/>
                    <a:pt x="298773" y="332428"/>
                    <a:pt x="280144" y="360802"/>
                  </a:cubicBezTo>
                  <a:cubicBezTo>
                    <a:pt x="258935" y="393188"/>
                    <a:pt x="237726" y="425574"/>
                    <a:pt x="216518" y="457961"/>
                  </a:cubicBezTo>
                  <a:cubicBezTo>
                    <a:pt x="197315" y="487481"/>
                    <a:pt x="177826" y="517002"/>
                    <a:pt x="158623" y="546522"/>
                  </a:cubicBezTo>
                  <a:cubicBezTo>
                    <a:pt x="156617" y="549388"/>
                    <a:pt x="154897" y="552541"/>
                    <a:pt x="153178" y="555407"/>
                  </a:cubicBezTo>
                  <a:cubicBezTo>
                    <a:pt x="147159" y="565151"/>
                    <a:pt x="139707" y="574036"/>
                    <a:pt x="130249" y="580628"/>
                  </a:cubicBezTo>
                  <a:cubicBezTo>
                    <a:pt x="115059" y="591519"/>
                    <a:pt x="97863" y="596964"/>
                    <a:pt x="77801" y="5966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3;p52">
              <a:extLst>
                <a:ext uri="{FF2B5EF4-FFF2-40B4-BE49-F238E27FC236}">
                  <a16:creationId xmlns:a16="http://schemas.microsoft.com/office/drawing/2014/main" id="{CF4E3FF4-79AC-1913-0903-2EAFA9B8DFBA}"/>
                </a:ext>
              </a:extLst>
            </p:cNvPr>
            <p:cNvSpPr/>
            <p:nvPr/>
          </p:nvSpPr>
          <p:spPr>
            <a:xfrm>
              <a:off x="7545875" y="2608095"/>
              <a:ext cx="457229" cy="596816"/>
            </a:xfrm>
            <a:custGeom>
              <a:avLst/>
              <a:gdLst/>
              <a:ahLst/>
              <a:cxnLst/>
              <a:rect l="l" t="t" r="r" b="b"/>
              <a:pathLst>
                <a:path w="457229" h="596816" extrusionOk="0">
                  <a:moveTo>
                    <a:pt x="0" y="527419"/>
                  </a:moveTo>
                  <a:cubicBezTo>
                    <a:pt x="0" y="511656"/>
                    <a:pt x="4012" y="499331"/>
                    <a:pt x="11751" y="487867"/>
                  </a:cubicBezTo>
                  <a:cubicBezTo>
                    <a:pt x="25508" y="466945"/>
                    <a:pt x="39265" y="446023"/>
                    <a:pt x="53022" y="425101"/>
                  </a:cubicBezTo>
                  <a:cubicBezTo>
                    <a:pt x="74231" y="393001"/>
                    <a:pt x="95153" y="360615"/>
                    <a:pt x="116362" y="328515"/>
                  </a:cubicBezTo>
                  <a:cubicBezTo>
                    <a:pt x="134131" y="301574"/>
                    <a:pt x="151614" y="274633"/>
                    <a:pt x="169384" y="247406"/>
                  </a:cubicBezTo>
                  <a:cubicBezTo>
                    <a:pt x="190306" y="215306"/>
                    <a:pt x="211228" y="183493"/>
                    <a:pt x="232437" y="151393"/>
                  </a:cubicBezTo>
                  <a:cubicBezTo>
                    <a:pt x="251639" y="121873"/>
                    <a:pt x="271128" y="92352"/>
                    <a:pt x="290331" y="62832"/>
                  </a:cubicBezTo>
                  <a:cubicBezTo>
                    <a:pt x="295776" y="54234"/>
                    <a:pt x="301509" y="45636"/>
                    <a:pt x="306954" y="37324"/>
                  </a:cubicBezTo>
                  <a:cubicBezTo>
                    <a:pt x="319851" y="17835"/>
                    <a:pt x="338194" y="6371"/>
                    <a:pt x="360836" y="1785"/>
                  </a:cubicBezTo>
                  <a:cubicBezTo>
                    <a:pt x="383764" y="-2801"/>
                    <a:pt x="405546" y="1498"/>
                    <a:pt x="425035" y="14109"/>
                  </a:cubicBezTo>
                  <a:cubicBezTo>
                    <a:pt x="442805" y="25573"/>
                    <a:pt x="453696" y="41910"/>
                    <a:pt x="456562" y="63119"/>
                  </a:cubicBezTo>
                  <a:cubicBezTo>
                    <a:pt x="458855" y="78882"/>
                    <a:pt x="455129" y="93212"/>
                    <a:pt x="447104" y="106683"/>
                  </a:cubicBezTo>
                  <a:cubicBezTo>
                    <a:pt x="442518" y="114134"/>
                    <a:pt x="437646" y="121299"/>
                    <a:pt x="433060" y="128465"/>
                  </a:cubicBezTo>
                  <a:cubicBezTo>
                    <a:pt x="415864" y="154832"/>
                    <a:pt x="398381" y="181200"/>
                    <a:pt x="380898" y="207568"/>
                  </a:cubicBezTo>
                  <a:cubicBezTo>
                    <a:pt x="360549" y="238807"/>
                    <a:pt x="339914" y="269761"/>
                    <a:pt x="319565" y="301001"/>
                  </a:cubicBezTo>
                  <a:cubicBezTo>
                    <a:pt x="299502" y="331668"/>
                    <a:pt x="279154" y="362334"/>
                    <a:pt x="259091" y="393288"/>
                  </a:cubicBezTo>
                  <a:cubicBezTo>
                    <a:pt x="238455" y="424528"/>
                    <a:pt x="217820" y="456054"/>
                    <a:pt x="197471" y="487294"/>
                  </a:cubicBezTo>
                  <a:cubicBezTo>
                    <a:pt x="181708" y="511082"/>
                    <a:pt x="166231" y="535157"/>
                    <a:pt x="150468" y="558945"/>
                  </a:cubicBezTo>
                  <a:cubicBezTo>
                    <a:pt x="137571" y="578721"/>
                    <a:pt x="119228" y="590759"/>
                    <a:pt x="96299" y="595058"/>
                  </a:cubicBezTo>
                  <a:cubicBezTo>
                    <a:pt x="70505" y="599930"/>
                    <a:pt x="46717" y="594771"/>
                    <a:pt x="26081" y="578435"/>
                  </a:cubicBezTo>
                  <a:cubicBezTo>
                    <a:pt x="9171" y="565251"/>
                    <a:pt x="0" y="547481"/>
                    <a:pt x="0" y="527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4;p52">
              <a:extLst>
                <a:ext uri="{FF2B5EF4-FFF2-40B4-BE49-F238E27FC236}">
                  <a16:creationId xmlns:a16="http://schemas.microsoft.com/office/drawing/2014/main" id="{A7CE6C13-B120-81E9-CF2E-EA13BCB12EF7}"/>
                </a:ext>
              </a:extLst>
            </p:cNvPr>
            <p:cNvSpPr/>
            <p:nvPr/>
          </p:nvSpPr>
          <p:spPr>
            <a:xfrm>
              <a:off x="7611888" y="2881029"/>
              <a:ext cx="457614" cy="596929"/>
            </a:xfrm>
            <a:custGeom>
              <a:avLst/>
              <a:gdLst/>
              <a:ahLst/>
              <a:cxnLst/>
              <a:rect l="l" t="t" r="r" b="b"/>
              <a:pathLst>
                <a:path w="457614" h="596929" extrusionOk="0">
                  <a:moveTo>
                    <a:pt x="457615" y="70771"/>
                  </a:moveTo>
                  <a:cubicBezTo>
                    <a:pt x="457328" y="85101"/>
                    <a:pt x="453602" y="97712"/>
                    <a:pt x="446150" y="108889"/>
                  </a:cubicBezTo>
                  <a:cubicBezTo>
                    <a:pt x="438699" y="120354"/>
                    <a:pt x="431247" y="131818"/>
                    <a:pt x="423795" y="143282"/>
                  </a:cubicBezTo>
                  <a:cubicBezTo>
                    <a:pt x="406599" y="169363"/>
                    <a:pt x="389402" y="195444"/>
                    <a:pt x="372206" y="221525"/>
                  </a:cubicBezTo>
                  <a:cubicBezTo>
                    <a:pt x="351570" y="253052"/>
                    <a:pt x="330935" y="284578"/>
                    <a:pt x="310013" y="316105"/>
                  </a:cubicBezTo>
                  <a:cubicBezTo>
                    <a:pt x="290237" y="346485"/>
                    <a:pt x="270175" y="376579"/>
                    <a:pt x="250399" y="406959"/>
                  </a:cubicBezTo>
                  <a:cubicBezTo>
                    <a:pt x="229477" y="438772"/>
                    <a:pt x="208841" y="470585"/>
                    <a:pt x="187919" y="502112"/>
                  </a:cubicBezTo>
                  <a:cubicBezTo>
                    <a:pt x="175882" y="520454"/>
                    <a:pt x="163844" y="539084"/>
                    <a:pt x="151807" y="557713"/>
                  </a:cubicBezTo>
                  <a:cubicBezTo>
                    <a:pt x="137763" y="579495"/>
                    <a:pt x="117701" y="591819"/>
                    <a:pt x="92480" y="595832"/>
                  </a:cubicBezTo>
                  <a:cubicBezTo>
                    <a:pt x="72704" y="598984"/>
                    <a:pt x="54361" y="595258"/>
                    <a:pt x="37164" y="585800"/>
                  </a:cubicBezTo>
                  <a:cubicBezTo>
                    <a:pt x="15096" y="573476"/>
                    <a:pt x="2199" y="554274"/>
                    <a:pt x="193" y="529053"/>
                  </a:cubicBezTo>
                  <a:cubicBezTo>
                    <a:pt x="-954" y="514722"/>
                    <a:pt x="3059" y="501538"/>
                    <a:pt x="11084" y="489501"/>
                  </a:cubicBezTo>
                  <a:cubicBezTo>
                    <a:pt x="21974" y="472591"/>
                    <a:pt x="33152" y="455968"/>
                    <a:pt x="44043" y="439059"/>
                  </a:cubicBezTo>
                  <a:cubicBezTo>
                    <a:pt x="64965" y="406959"/>
                    <a:pt x="85888" y="375146"/>
                    <a:pt x="106810" y="343046"/>
                  </a:cubicBezTo>
                  <a:cubicBezTo>
                    <a:pt x="126299" y="313239"/>
                    <a:pt x="146075" y="283145"/>
                    <a:pt x="165564" y="253338"/>
                  </a:cubicBezTo>
                  <a:cubicBezTo>
                    <a:pt x="186772" y="221239"/>
                    <a:pt x="207695" y="189139"/>
                    <a:pt x="228903" y="156753"/>
                  </a:cubicBezTo>
                  <a:cubicBezTo>
                    <a:pt x="247819" y="127805"/>
                    <a:pt x="266735" y="99145"/>
                    <a:pt x="285652" y="70198"/>
                  </a:cubicBezTo>
                  <a:cubicBezTo>
                    <a:pt x="292817" y="59307"/>
                    <a:pt x="299695" y="48416"/>
                    <a:pt x="306860" y="37811"/>
                  </a:cubicBezTo>
                  <a:cubicBezTo>
                    <a:pt x="321764" y="15456"/>
                    <a:pt x="342686" y="3419"/>
                    <a:pt x="369053" y="553"/>
                  </a:cubicBezTo>
                  <a:cubicBezTo>
                    <a:pt x="384530" y="-1167"/>
                    <a:pt x="399434" y="1126"/>
                    <a:pt x="413477" y="7431"/>
                  </a:cubicBezTo>
                  <a:cubicBezTo>
                    <a:pt x="436979" y="18036"/>
                    <a:pt x="451882" y="35805"/>
                    <a:pt x="456755" y="61600"/>
                  </a:cubicBezTo>
                  <a:cubicBezTo>
                    <a:pt x="457328" y="64752"/>
                    <a:pt x="457328" y="67905"/>
                    <a:pt x="457615" y="704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15;p52">
              <a:extLst>
                <a:ext uri="{FF2B5EF4-FFF2-40B4-BE49-F238E27FC236}">
                  <a16:creationId xmlns:a16="http://schemas.microsoft.com/office/drawing/2014/main" id="{53A090F5-B3BE-315C-DAE8-D78DBF6A72D2}"/>
                </a:ext>
              </a:extLst>
            </p:cNvPr>
            <p:cNvSpPr/>
            <p:nvPr/>
          </p:nvSpPr>
          <p:spPr>
            <a:xfrm>
              <a:off x="7120491" y="2886955"/>
              <a:ext cx="465598" cy="597643"/>
            </a:xfrm>
            <a:custGeom>
              <a:avLst/>
              <a:gdLst/>
              <a:ahLst/>
              <a:cxnLst/>
              <a:rect l="l" t="t" r="r" b="b"/>
              <a:pathLst>
                <a:path w="465598" h="597643" extrusionOk="0">
                  <a:moveTo>
                    <a:pt x="79164" y="597070"/>
                  </a:moveTo>
                  <a:cubicBezTo>
                    <a:pt x="53083" y="595637"/>
                    <a:pt x="30728" y="586752"/>
                    <a:pt x="14392" y="566403"/>
                  </a:cubicBezTo>
                  <a:cubicBezTo>
                    <a:pt x="6940" y="556945"/>
                    <a:pt x="2354" y="546054"/>
                    <a:pt x="634" y="533730"/>
                  </a:cubicBezTo>
                  <a:cubicBezTo>
                    <a:pt x="-1659" y="517107"/>
                    <a:pt x="2354" y="502204"/>
                    <a:pt x="11239" y="488447"/>
                  </a:cubicBezTo>
                  <a:cubicBezTo>
                    <a:pt x="30154" y="459500"/>
                    <a:pt x="49071" y="430839"/>
                    <a:pt x="67987" y="401892"/>
                  </a:cubicBezTo>
                  <a:cubicBezTo>
                    <a:pt x="86329" y="374091"/>
                    <a:pt x="104386" y="346291"/>
                    <a:pt x="122728" y="318490"/>
                  </a:cubicBezTo>
                  <a:cubicBezTo>
                    <a:pt x="139351" y="293269"/>
                    <a:pt x="155974" y="267761"/>
                    <a:pt x="172597" y="242540"/>
                  </a:cubicBezTo>
                  <a:cubicBezTo>
                    <a:pt x="190654" y="215025"/>
                    <a:pt x="208710" y="187225"/>
                    <a:pt x="226766" y="159711"/>
                  </a:cubicBezTo>
                  <a:cubicBezTo>
                    <a:pt x="244535" y="132483"/>
                    <a:pt x="262305" y="105256"/>
                    <a:pt x="280074" y="78028"/>
                  </a:cubicBezTo>
                  <a:cubicBezTo>
                    <a:pt x="295551" y="54527"/>
                    <a:pt x="310741" y="31025"/>
                    <a:pt x="326218" y="7523"/>
                  </a:cubicBezTo>
                  <a:cubicBezTo>
                    <a:pt x="327651" y="5517"/>
                    <a:pt x="329084" y="3511"/>
                    <a:pt x="330517" y="1505"/>
                  </a:cubicBezTo>
                  <a:cubicBezTo>
                    <a:pt x="332237" y="-502"/>
                    <a:pt x="334816" y="-502"/>
                    <a:pt x="336535" y="1505"/>
                  </a:cubicBezTo>
                  <a:cubicBezTo>
                    <a:pt x="338255" y="3511"/>
                    <a:pt x="339688" y="5804"/>
                    <a:pt x="341121" y="8097"/>
                  </a:cubicBezTo>
                  <a:cubicBezTo>
                    <a:pt x="345134" y="14402"/>
                    <a:pt x="348573" y="20994"/>
                    <a:pt x="352585" y="27299"/>
                  </a:cubicBezTo>
                  <a:cubicBezTo>
                    <a:pt x="366056" y="46502"/>
                    <a:pt x="384398" y="59112"/>
                    <a:pt x="407041" y="65131"/>
                  </a:cubicBezTo>
                  <a:cubicBezTo>
                    <a:pt x="415065" y="67137"/>
                    <a:pt x="423090" y="68570"/>
                    <a:pt x="431402" y="68857"/>
                  </a:cubicBezTo>
                  <a:cubicBezTo>
                    <a:pt x="440287" y="68857"/>
                    <a:pt x="449171" y="69717"/>
                    <a:pt x="458056" y="70003"/>
                  </a:cubicBezTo>
                  <a:cubicBezTo>
                    <a:pt x="458916" y="70003"/>
                    <a:pt x="460062" y="70003"/>
                    <a:pt x="460922" y="70290"/>
                  </a:cubicBezTo>
                  <a:cubicBezTo>
                    <a:pt x="464935" y="71150"/>
                    <a:pt x="466654" y="73729"/>
                    <a:pt x="464935" y="77168"/>
                  </a:cubicBezTo>
                  <a:cubicBezTo>
                    <a:pt x="463502" y="80894"/>
                    <a:pt x="461495" y="84334"/>
                    <a:pt x="459489" y="87773"/>
                  </a:cubicBezTo>
                  <a:cubicBezTo>
                    <a:pt x="454044" y="96658"/>
                    <a:pt x="448312" y="105256"/>
                    <a:pt x="442579" y="114140"/>
                  </a:cubicBezTo>
                  <a:cubicBezTo>
                    <a:pt x="427103" y="137929"/>
                    <a:pt x="411339" y="161430"/>
                    <a:pt x="395863" y="185219"/>
                  </a:cubicBezTo>
                  <a:cubicBezTo>
                    <a:pt x="375514" y="216172"/>
                    <a:pt x="355165" y="247125"/>
                    <a:pt x="335102" y="278079"/>
                  </a:cubicBezTo>
                  <a:cubicBezTo>
                    <a:pt x="316760" y="305879"/>
                    <a:pt x="298704" y="333680"/>
                    <a:pt x="280361" y="361481"/>
                  </a:cubicBezTo>
                  <a:cubicBezTo>
                    <a:pt x="261731" y="389855"/>
                    <a:pt x="243389" y="417942"/>
                    <a:pt x="224760" y="446316"/>
                  </a:cubicBezTo>
                  <a:cubicBezTo>
                    <a:pt x="206417" y="474403"/>
                    <a:pt x="188074" y="502490"/>
                    <a:pt x="169731" y="530291"/>
                  </a:cubicBezTo>
                  <a:cubicBezTo>
                    <a:pt x="162853" y="540609"/>
                    <a:pt x="156261" y="551213"/>
                    <a:pt x="149382" y="561531"/>
                  </a:cubicBezTo>
                  <a:cubicBezTo>
                    <a:pt x="135339" y="581880"/>
                    <a:pt x="115563" y="593058"/>
                    <a:pt x="91202" y="596497"/>
                  </a:cubicBezTo>
                  <a:cubicBezTo>
                    <a:pt x="86903" y="597070"/>
                    <a:pt x="82890" y="597357"/>
                    <a:pt x="78878" y="597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16;p52">
              <a:extLst>
                <a:ext uri="{FF2B5EF4-FFF2-40B4-BE49-F238E27FC236}">
                  <a16:creationId xmlns:a16="http://schemas.microsoft.com/office/drawing/2014/main" id="{11E31BFC-8E7A-4FDA-36A8-2EE4E921710C}"/>
                </a:ext>
              </a:extLst>
            </p:cNvPr>
            <p:cNvSpPr/>
            <p:nvPr/>
          </p:nvSpPr>
          <p:spPr>
            <a:xfrm>
              <a:off x="7004305" y="2983541"/>
              <a:ext cx="276489" cy="311897"/>
            </a:xfrm>
            <a:custGeom>
              <a:avLst/>
              <a:gdLst/>
              <a:ahLst/>
              <a:cxnLst/>
              <a:rect l="l" t="t" r="r" b="b"/>
              <a:pathLst>
                <a:path w="276489" h="311897" extrusionOk="0">
                  <a:moveTo>
                    <a:pt x="79562" y="311898"/>
                  </a:moveTo>
                  <a:cubicBezTo>
                    <a:pt x="60933" y="311898"/>
                    <a:pt x="44309" y="306739"/>
                    <a:pt x="29406" y="295848"/>
                  </a:cubicBezTo>
                  <a:cubicBezTo>
                    <a:pt x="13643" y="284384"/>
                    <a:pt x="3898" y="269194"/>
                    <a:pt x="746" y="249705"/>
                  </a:cubicBezTo>
                  <a:cubicBezTo>
                    <a:pt x="-1834" y="233082"/>
                    <a:pt x="2465" y="218178"/>
                    <a:pt x="10777" y="204135"/>
                  </a:cubicBezTo>
                  <a:cubicBezTo>
                    <a:pt x="15936" y="195536"/>
                    <a:pt x="21668" y="186938"/>
                    <a:pt x="27113" y="178340"/>
                  </a:cubicBezTo>
                  <a:cubicBezTo>
                    <a:pt x="49468" y="143088"/>
                    <a:pt x="72110" y="108122"/>
                    <a:pt x="94465" y="72869"/>
                  </a:cubicBezTo>
                  <a:cubicBezTo>
                    <a:pt x="108509" y="50801"/>
                    <a:pt x="122553" y="29019"/>
                    <a:pt x="136596" y="6950"/>
                  </a:cubicBezTo>
                  <a:cubicBezTo>
                    <a:pt x="137743" y="4944"/>
                    <a:pt x="139176" y="3224"/>
                    <a:pt x="140609" y="1505"/>
                  </a:cubicBezTo>
                  <a:cubicBezTo>
                    <a:pt x="142328" y="-502"/>
                    <a:pt x="144621" y="-502"/>
                    <a:pt x="146341" y="1505"/>
                  </a:cubicBezTo>
                  <a:cubicBezTo>
                    <a:pt x="147487" y="2651"/>
                    <a:pt x="148634" y="4084"/>
                    <a:pt x="149493" y="5804"/>
                  </a:cubicBezTo>
                  <a:cubicBezTo>
                    <a:pt x="151500" y="9530"/>
                    <a:pt x="153793" y="12969"/>
                    <a:pt x="155799" y="16695"/>
                  </a:cubicBezTo>
                  <a:cubicBezTo>
                    <a:pt x="160385" y="25580"/>
                    <a:pt x="166403" y="33604"/>
                    <a:pt x="173282" y="40770"/>
                  </a:cubicBezTo>
                  <a:cubicBezTo>
                    <a:pt x="181020" y="48795"/>
                    <a:pt x="189905" y="54813"/>
                    <a:pt x="200223" y="59112"/>
                  </a:cubicBezTo>
                  <a:cubicBezTo>
                    <a:pt x="215986" y="65991"/>
                    <a:pt x="232322" y="69143"/>
                    <a:pt x="249519" y="69430"/>
                  </a:cubicBezTo>
                  <a:cubicBezTo>
                    <a:pt x="254678" y="69430"/>
                    <a:pt x="259837" y="69430"/>
                    <a:pt x="265282" y="69430"/>
                  </a:cubicBezTo>
                  <a:cubicBezTo>
                    <a:pt x="267861" y="69430"/>
                    <a:pt x="270154" y="69717"/>
                    <a:pt x="272734" y="70576"/>
                  </a:cubicBezTo>
                  <a:cubicBezTo>
                    <a:pt x="276173" y="71436"/>
                    <a:pt x="277319" y="73729"/>
                    <a:pt x="275886" y="76882"/>
                  </a:cubicBezTo>
                  <a:cubicBezTo>
                    <a:pt x="274167" y="80608"/>
                    <a:pt x="272447" y="84047"/>
                    <a:pt x="270441" y="87486"/>
                  </a:cubicBezTo>
                  <a:cubicBezTo>
                    <a:pt x="258977" y="105829"/>
                    <a:pt x="247226" y="123885"/>
                    <a:pt x="235475" y="142228"/>
                  </a:cubicBezTo>
                  <a:cubicBezTo>
                    <a:pt x="217419" y="170602"/>
                    <a:pt x="199363" y="198689"/>
                    <a:pt x="181307" y="227063"/>
                  </a:cubicBezTo>
                  <a:cubicBezTo>
                    <a:pt x="171276" y="242540"/>
                    <a:pt x="161244" y="258016"/>
                    <a:pt x="151500" y="273493"/>
                  </a:cubicBezTo>
                  <a:cubicBezTo>
                    <a:pt x="138029" y="294988"/>
                    <a:pt x="117680" y="306453"/>
                    <a:pt x="93319" y="311038"/>
                  </a:cubicBezTo>
                  <a:cubicBezTo>
                    <a:pt x="89020" y="311898"/>
                    <a:pt x="84434" y="311611"/>
                    <a:pt x="79849" y="311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117;p52">
              <a:extLst>
                <a:ext uri="{FF2B5EF4-FFF2-40B4-BE49-F238E27FC236}">
                  <a16:creationId xmlns:a16="http://schemas.microsoft.com/office/drawing/2014/main" id="{63799B63-0360-5F84-ACDA-1A1197961D0C}"/>
                </a:ext>
              </a:extLst>
            </p:cNvPr>
            <p:cNvSpPr/>
            <p:nvPr/>
          </p:nvSpPr>
          <p:spPr>
            <a:xfrm>
              <a:off x="7364010" y="3171708"/>
              <a:ext cx="276013" cy="311490"/>
            </a:xfrm>
            <a:custGeom>
              <a:avLst/>
              <a:gdLst/>
              <a:ahLst/>
              <a:cxnLst/>
              <a:rect l="l" t="t" r="r" b="b"/>
              <a:pathLst>
                <a:path w="276013" h="311490" extrusionOk="0">
                  <a:moveTo>
                    <a:pt x="78974" y="311171"/>
                  </a:moveTo>
                  <a:cubicBezTo>
                    <a:pt x="55185" y="310598"/>
                    <a:pt x="34263" y="302573"/>
                    <a:pt x="17927" y="284803"/>
                  </a:cubicBezTo>
                  <a:cubicBezTo>
                    <a:pt x="-1276" y="263881"/>
                    <a:pt x="-5288" y="234074"/>
                    <a:pt x="7035" y="210859"/>
                  </a:cubicBezTo>
                  <a:cubicBezTo>
                    <a:pt x="11908" y="201688"/>
                    <a:pt x="17640" y="192803"/>
                    <a:pt x="23372" y="184205"/>
                  </a:cubicBezTo>
                  <a:cubicBezTo>
                    <a:pt x="45727" y="148953"/>
                    <a:pt x="68369" y="113987"/>
                    <a:pt x="90724" y="78734"/>
                  </a:cubicBezTo>
                  <a:cubicBezTo>
                    <a:pt x="106487" y="54373"/>
                    <a:pt x="121964" y="29725"/>
                    <a:pt x="137727" y="5364"/>
                  </a:cubicBezTo>
                  <a:cubicBezTo>
                    <a:pt x="141740" y="-655"/>
                    <a:pt x="145466" y="-2948"/>
                    <a:pt x="149765" y="5650"/>
                  </a:cubicBezTo>
                  <a:cubicBezTo>
                    <a:pt x="152058" y="10236"/>
                    <a:pt x="154924" y="14535"/>
                    <a:pt x="157503" y="19121"/>
                  </a:cubicBezTo>
                  <a:cubicBezTo>
                    <a:pt x="160943" y="25426"/>
                    <a:pt x="165242" y="31158"/>
                    <a:pt x="170114" y="36603"/>
                  </a:cubicBezTo>
                  <a:cubicBezTo>
                    <a:pt x="177565" y="45488"/>
                    <a:pt x="187023" y="52080"/>
                    <a:pt x="197341" y="57239"/>
                  </a:cubicBezTo>
                  <a:cubicBezTo>
                    <a:pt x="209092" y="62971"/>
                    <a:pt x="221989" y="66410"/>
                    <a:pt x="235173" y="68130"/>
                  </a:cubicBezTo>
                  <a:cubicBezTo>
                    <a:pt x="244631" y="69277"/>
                    <a:pt x="254089" y="69277"/>
                    <a:pt x="263547" y="69277"/>
                  </a:cubicBezTo>
                  <a:cubicBezTo>
                    <a:pt x="266127" y="69277"/>
                    <a:pt x="268993" y="69277"/>
                    <a:pt x="271572" y="69850"/>
                  </a:cubicBezTo>
                  <a:cubicBezTo>
                    <a:pt x="275585" y="70710"/>
                    <a:pt x="277017" y="73289"/>
                    <a:pt x="275298" y="77015"/>
                  </a:cubicBezTo>
                  <a:cubicBezTo>
                    <a:pt x="273865" y="80167"/>
                    <a:pt x="272432" y="83320"/>
                    <a:pt x="270426" y="86186"/>
                  </a:cubicBezTo>
                  <a:cubicBezTo>
                    <a:pt x="265553" y="94211"/>
                    <a:pt x="260395" y="102236"/>
                    <a:pt x="255236" y="110261"/>
                  </a:cubicBezTo>
                  <a:cubicBezTo>
                    <a:pt x="237466" y="137775"/>
                    <a:pt x="219696" y="165289"/>
                    <a:pt x="202213" y="193090"/>
                  </a:cubicBezTo>
                  <a:cubicBezTo>
                    <a:pt x="185877" y="218884"/>
                    <a:pt x="169254" y="244679"/>
                    <a:pt x="152918" y="270473"/>
                  </a:cubicBezTo>
                  <a:cubicBezTo>
                    <a:pt x="146039" y="281364"/>
                    <a:pt x="137727" y="290536"/>
                    <a:pt x="126837" y="297701"/>
                  </a:cubicBezTo>
                  <a:cubicBezTo>
                    <a:pt x="115945" y="304866"/>
                    <a:pt x="95883" y="312031"/>
                    <a:pt x="78687" y="3114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a_White">
  <p:cSld name="Tema_Whi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>
            <a:spLocks noGrp="1"/>
          </p:cNvSpPr>
          <p:nvPr>
            <p:ph type="title"/>
          </p:nvPr>
        </p:nvSpPr>
        <p:spPr>
          <a:xfrm>
            <a:off x="1407703" y="3995530"/>
            <a:ext cx="13680001" cy="572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0F1E"/>
              </a:buClr>
              <a:buSzPts val="13800"/>
              <a:buFont typeface="Work Sans Medium"/>
              <a:buNone/>
              <a:defRPr sz="13800" b="0" i="0" u="none" strike="noStrike" cap="none">
                <a:solidFill>
                  <a:srgbClr val="0F0F1E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/>
          <p:nvPr/>
        </p:nvSpPr>
        <p:spPr>
          <a:xfrm>
            <a:off x="17995543" y="5778000"/>
            <a:ext cx="2160000" cy="2160000"/>
          </a:xfrm>
          <a:prstGeom prst="ellipse">
            <a:avLst/>
          </a:prstGeom>
          <a:solidFill>
            <a:srgbClr val="7E44BC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45"/>
          <p:cNvSpPr/>
          <p:nvPr/>
        </p:nvSpPr>
        <p:spPr>
          <a:xfrm>
            <a:off x="19392000" y="5778000"/>
            <a:ext cx="2160000" cy="2160000"/>
          </a:xfrm>
          <a:prstGeom prst="ellipse">
            <a:avLst/>
          </a:prstGeom>
          <a:solidFill>
            <a:srgbClr val="2B4B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54;p45"/>
          <p:cNvSpPr/>
          <p:nvPr/>
        </p:nvSpPr>
        <p:spPr>
          <a:xfrm>
            <a:off x="20832000" y="5778000"/>
            <a:ext cx="2160000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DFE009-6F0D-3DCB-CA6F-5EBFAA9A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04F0-1B3F-41F3-98E7-5365CFDAA859}" type="datetime1">
              <a:rPr lang="pt-BR" smtClean="0"/>
              <a:t>17/07/2025</a:t>
            </a:fld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8FD2D36-DF99-C60B-9674-E195DE541895}"/>
              </a:ext>
            </a:extLst>
          </p:cNvPr>
          <p:cNvCxnSpPr>
            <a:cxnSpLocks/>
          </p:cNvCxnSpPr>
          <p:nvPr userDrawn="1"/>
        </p:nvCxnSpPr>
        <p:spPr>
          <a:xfrm>
            <a:off x="2562000" y="12708000"/>
            <a:ext cx="17550000" cy="0"/>
          </a:xfrm>
          <a:prstGeom prst="line">
            <a:avLst/>
          </a:prstGeom>
          <a:noFill/>
          <a:ln w="25400" cap="flat">
            <a:solidFill>
              <a:srgbClr val="C8C8D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Google Shape;107;p52">
            <a:extLst>
              <a:ext uri="{FF2B5EF4-FFF2-40B4-BE49-F238E27FC236}">
                <a16:creationId xmlns:a16="http://schemas.microsoft.com/office/drawing/2014/main" id="{3295ABFC-162A-1E09-54FB-D36D2BDFC1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81242" y="12457011"/>
            <a:ext cx="2222333" cy="505316"/>
            <a:chOff x="6904739" y="2323309"/>
            <a:chExt cx="5107204" cy="1161289"/>
          </a:xfrm>
          <a:solidFill>
            <a:schemeClr val="tx1"/>
          </a:solidFill>
        </p:grpSpPr>
        <p:sp>
          <p:nvSpPr>
            <p:cNvPr id="6" name="Google Shape;108;p52">
              <a:extLst>
                <a:ext uri="{FF2B5EF4-FFF2-40B4-BE49-F238E27FC236}">
                  <a16:creationId xmlns:a16="http://schemas.microsoft.com/office/drawing/2014/main" id="{A1D4E132-32DF-3FCE-FFE8-057787D429B0}"/>
                </a:ext>
              </a:extLst>
            </p:cNvPr>
            <p:cNvSpPr/>
            <p:nvPr/>
          </p:nvSpPr>
          <p:spPr>
            <a:xfrm>
              <a:off x="8805812" y="2571475"/>
              <a:ext cx="3206131" cy="741733"/>
            </a:xfrm>
            <a:custGeom>
              <a:avLst/>
              <a:gdLst/>
              <a:ahLst/>
              <a:cxnLst/>
              <a:rect l="l" t="t" r="r" b="b"/>
              <a:pathLst>
                <a:path w="3206131" h="741733" extrusionOk="0">
                  <a:moveTo>
                    <a:pt x="611020" y="456849"/>
                  </a:moveTo>
                  <a:cubicBezTo>
                    <a:pt x="615606" y="452263"/>
                    <a:pt x="619332" y="448537"/>
                    <a:pt x="623345" y="445098"/>
                  </a:cubicBezTo>
                  <a:cubicBezTo>
                    <a:pt x="629363" y="439652"/>
                    <a:pt x="635669" y="434493"/>
                    <a:pt x="641974" y="429048"/>
                  </a:cubicBezTo>
                  <a:cubicBezTo>
                    <a:pt x="653151" y="419017"/>
                    <a:pt x="664042" y="408985"/>
                    <a:pt x="675220" y="399241"/>
                  </a:cubicBezTo>
                  <a:cubicBezTo>
                    <a:pt x="686111" y="389496"/>
                    <a:pt x="697289" y="380038"/>
                    <a:pt x="708180" y="370294"/>
                  </a:cubicBezTo>
                  <a:cubicBezTo>
                    <a:pt x="714198" y="364848"/>
                    <a:pt x="720217" y="359403"/>
                    <a:pt x="726523" y="353957"/>
                  </a:cubicBezTo>
                  <a:cubicBezTo>
                    <a:pt x="733688" y="347652"/>
                    <a:pt x="740566" y="341633"/>
                    <a:pt x="747731" y="335328"/>
                  </a:cubicBezTo>
                  <a:cubicBezTo>
                    <a:pt x="751170" y="332175"/>
                    <a:pt x="754610" y="329023"/>
                    <a:pt x="758049" y="325870"/>
                  </a:cubicBezTo>
                  <a:cubicBezTo>
                    <a:pt x="762348" y="321571"/>
                    <a:pt x="767507" y="319851"/>
                    <a:pt x="773526" y="320138"/>
                  </a:cubicBezTo>
                  <a:cubicBezTo>
                    <a:pt x="790435" y="320424"/>
                    <a:pt x="807345" y="320138"/>
                    <a:pt x="824254" y="320138"/>
                  </a:cubicBezTo>
                  <a:cubicBezTo>
                    <a:pt x="832566" y="320138"/>
                    <a:pt x="834573" y="320711"/>
                    <a:pt x="835719" y="309820"/>
                  </a:cubicBezTo>
                  <a:cubicBezTo>
                    <a:pt x="837152" y="296350"/>
                    <a:pt x="838585" y="282593"/>
                    <a:pt x="840018" y="269122"/>
                  </a:cubicBezTo>
                  <a:cubicBezTo>
                    <a:pt x="841165" y="256798"/>
                    <a:pt x="842311" y="244474"/>
                    <a:pt x="843457" y="232150"/>
                  </a:cubicBezTo>
                  <a:cubicBezTo>
                    <a:pt x="844030" y="226131"/>
                    <a:pt x="844604" y="220399"/>
                    <a:pt x="845177" y="214381"/>
                  </a:cubicBezTo>
                  <a:cubicBezTo>
                    <a:pt x="845177" y="213521"/>
                    <a:pt x="845177" y="212374"/>
                    <a:pt x="845177" y="210655"/>
                  </a:cubicBezTo>
                  <a:cubicBezTo>
                    <a:pt x="843744" y="211515"/>
                    <a:pt x="842598" y="212088"/>
                    <a:pt x="841738" y="212948"/>
                  </a:cubicBezTo>
                  <a:cubicBezTo>
                    <a:pt x="829127" y="224412"/>
                    <a:pt x="816803" y="235876"/>
                    <a:pt x="804479" y="247054"/>
                  </a:cubicBezTo>
                  <a:cubicBezTo>
                    <a:pt x="791295" y="258804"/>
                    <a:pt x="778111" y="270555"/>
                    <a:pt x="765214" y="282306"/>
                  </a:cubicBezTo>
                  <a:cubicBezTo>
                    <a:pt x="757476" y="289185"/>
                    <a:pt x="750024" y="296350"/>
                    <a:pt x="742286" y="303515"/>
                  </a:cubicBezTo>
                  <a:cubicBezTo>
                    <a:pt x="734261" y="310680"/>
                    <a:pt x="726236" y="317845"/>
                    <a:pt x="718497" y="324724"/>
                  </a:cubicBezTo>
                  <a:cubicBezTo>
                    <a:pt x="713052" y="329596"/>
                    <a:pt x="707320" y="334755"/>
                    <a:pt x="701874" y="339627"/>
                  </a:cubicBezTo>
                  <a:cubicBezTo>
                    <a:pt x="694136" y="346792"/>
                    <a:pt x="686111" y="354244"/>
                    <a:pt x="678373" y="361409"/>
                  </a:cubicBezTo>
                  <a:cubicBezTo>
                    <a:pt x="665189" y="373160"/>
                    <a:pt x="652005" y="384911"/>
                    <a:pt x="639108" y="396661"/>
                  </a:cubicBezTo>
                  <a:cubicBezTo>
                    <a:pt x="631656" y="403253"/>
                    <a:pt x="624491" y="410132"/>
                    <a:pt x="617039" y="416724"/>
                  </a:cubicBezTo>
                  <a:cubicBezTo>
                    <a:pt x="608728" y="424176"/>
                    <a:pt x="600416" y="431627"/>
                    <a:pt x="592105" y="439079"/>
                  </a:cubicBezTo>
                  <a:cubicBezTo>
                    <a:pt x="586659" y="443951"/>
                    <a:pt x="580927" y="449110"/>
                    <a:pt x="575481" y="453982"/>
                  </a:cubicBezTo>
                  <a:cubicBezTo>
                    <a:pt x="562011" y="466306"/>
                    <a:pt x="548827" y="478631"/>
                    <a:pt x="535357" y="490668"/>
                  </a:cubicBezTo>
                  <a:cubicBezTo>
                    <a:pt x="522173" y="502419"/>
                    <a:pt x="508989" y="514170"/>
                    <a:pt x="496092" y="525920"/>
                  </a:cubicBezTo>
                  <a:cubicBezTo>
                    <a:pt x="488927" y="532512"/>
                    <a:pt x="481762" y="539104"/>
                    <a:pt x="474597" y="545410"/>
                  </a:cubicBezTo>
                  <a:cubicBezTo>
                    <a:pt x="466572" y="552575"/>
                    <a:pt x="458833" y="559740"/>
                    <a:pt x="450808" y="566905"/>
                  </a:cubicBezTo>
                  <a:cubicBezTo>
                    <a:pt x="444789" y="572350"/>
                    <a:pt x="439057" y="577509"/>
                    <a:pt x="433039" y="582955"/>
                  </a:cubicBezTo>
                  <a:cubicBezTo>
                    <a:pt x="425014" y="590407"/>
                    <a:pt x="416989" y="597858"/>
                    <a:pt x="408964" y="605023"/>
                  </a:cubicBezTo>
                  <a:cubicBezTo>
                    <a:pt x="401512" y="611615"/>
                    <a:pt x="394061" y="618207"/>
                    <a:pt x="386896" y="624799"/>
                  </a:cubicBezTo>
                  <a:cubicBezTo>
                    <a:pt x="380876" y="629958"/>
                    <a:pt x="375145" y="635404"/>
                    <a:pt x="369126" y="640849"/>
                  </a:cubicBezTo>
                  <a:cubicBezTo>
                    <a:pt x="361674" y="647728"/>
                    <a:pt x="354222" y="654606"/>
                    <a:pt x="346771" y="661485"/>
                  </a:cubicBezTo>
                  <a:cubicBezTo>
                    <a:pt x="338745" y="668936"/>
                    <a:pt x="330434" y="676101"/>
                    <a:pt x="322409" y="683267"/>
                  </a:cubicBezTo>
                  <a:cubicBezTo>
                    <a:pt x="316964" y="688139"/>
                    <a:pt x="311805" y="692725"/>
                    <a:pt x="306360" y="697597"/>
                  </a:cubicBezTo>
                  <a:cubicBezTo>
                    <a:pt x="298335" y="705049"/>
                    <a:pt x="290310" y="712500"/>
                    <a:pt x="282285" y="719952"/>
                  </a:cubicBezTo>
                  <a:cubicBezTo>
                    <a:pt x="275980" y="725684"/>
                    <a:pt x="269674" y="731416"/>
                    <a:pt x="263655" y="736862"/>
                  </a:cubicBezTo>
                  <a:cubicBezTo>
                    <a:pt x="259929" y="740301"/>
                    <a:pt x="255917" y="742021"/>
                    <a:pt x="250758" y="741447"/>
                  </a:cubicBezTo>
                  <a:cubicBezTo>
                    <a:pt x="249898" y="741447"/>
                    <a:pt x="248752" y="741447"/>
                    <a:pt x="247892" y="741447"/>
                  </a:cubicBezTo>
                  <a:cubicBezTo>
                    <a:pt x="168216" y="741447"/>
                    <a:pt x="88540" y="741447"/>
                    <a:pt x="8863" y="741447"/>
                  </a:cubicBezTo>
                  <a:cubicBezTo>
                    <a:pt x="5997" y="741447"/>
                    <a:pt x="2844" y="742021"/>
                    <a:pt x="265" y="740874"/>
                  </a:cubicBezTo>
                  <a:cubicBezTo>
                    <a:pt x="-595" y="738868"/>
                    <a:pt x="838" y="737722"/>
                    <a:pt x="1698" y="736862"/>
                  </a:cubicBezTo>
                  <a:cubicBezTo>
                    <a:pt x="6570" y="732276"/>
                    <a:pt x="11729" y="727977"/>
                    <a:pt x="16888" y="723678"/>
                  </a:cubicBezTo>
                  <a:cubicBezTo>
                    <a:pt x="30932" y="711640"/>
                    <a:pt x="44975" y="699316"/>
                    <a:pt x="59306" y="687279"/>
                  </a:cubicBezTo>
                  <a:cubicBezTo>
                    <a:pt x="75356" y="673235"/>
                    <a:pt x="91692" y="659478"/>
                    <a:pt x="108028" y="645721"/>
                  </a:cubicBezTo>
                  <a:cubicBezTo>
                    <a:pt x="120926" y="634544"/>
                    <a:pt x="133823" y="623079"/>
                    <a:pt x="146720" y="611902"/>
                  </a:cubicBezTo>
                  <a:cubicBezTo>
                    <a:pt x="155032" y="604450"/>
                    <a:pt x="163630" y="597572"/>
                    <a:pt x="172228" y="590120"/>
                  </a:cubicBezTo>
                  <a:cubicBezTo>
                    <a:pt x="181112" y="582382"/>
                    <a:pt x="189711" y="574930"/>
                    <a:pt x="198596" y="567191"/>
                  </a:cubicBezTo>
                  <a:cubicBezTo>
                    <a:pt x="208053" y="558880"/>
                    <a:pt x="217799" y="550568"/>
                    <a:pt x="227256" y="542544"/>
                  </a:cubicBezTo>
                  <a:cubicBezTo>
                    <a:pt x="236141" y="534805"/>
                    <a:pt x="244739" y="527353"/>
                    <a:pt x="253624" y="519615"/>
                  </a:cubicBezTo>
                  <a:cubicBezTo>
                    <a:pt x="263082" y="511303"/>
                    <a:pt x="272826" y="502992"/>
                    <a:pt x="282285" y="494967"/>
                  </a:cubicBezTo>
                  <a:cubicBezTo>
                    <a:pt x="291170" y="487229"/>
                    <a:pt x="300340" y="479204"/>
                    <a:pt x="309225" y="471465"/>
                  </a:cubicBezTo>
                  <a:cubicBezTo>
                    <a:pt x="317537" y="464300"/>
                    <a:pt x="325849" y="457135"/>
                    <a:pt x="334160" y="449970"/>
                  </a:cubicBezTo>
                  <a:cubicBezTo>
                    <a:pt x="343618" y="441945"/>
                    <a:pt x="353076" y="433634"/>
                    <a:pt x="362247" y="425609"/>
                  </a:cubicBezTo>
                  <a:cubicBezTo>
                    <a:pt x="371706" y="417297"/>
                    <a:pt x="381450" y="408985"/>
                    <a:pt x="390908" y="400961"/>
                  </a:cubicBezTo>
                  <a:cubicBezTo>
                    <a:pt x="399792" y="393222"/>
                    <a:pt x="408391" y="385770"/>
                    <a:pt x="417276" y="378032"/>
                  </a:cubicBezTo>
                  <a:cubicBezTo>
                    <a:pt x="426733" y="369721"/>
                    <a:pt x="436478" y="361409"/>
                    <a:pt x="445936" y="353384"/>
                  </a:cubicBezTo>
                  <a:cubicBezTo>
                    <a:pt x="454821" y="345646"/>
                    <a:pt x="463992" y="337621"/>
                    <a:pt x="472877" y="329882"/>
                  </a:cubicBezTo>
                  <a:cubicBezTo>
                    <a:pt x="481188" y="322717"/>
                    <a:pt x="489500" y="315552"/>
                    <a:pt x="497812" y="308387"/>
                  </a:cubicBezTo>
                  <a:cubicBezTo>
                    <a:pt x="507269" y="300362"/>
                    <a:pt x="516728" y="292051"/>
                    <a:pt x="525899" y="284026"/>
                  </a:cubicBezTo>
                  <a:cubicBezTo>
                    <a:pt x="535357" y="275714"/>
                    <a:pt x="545101" y="267403"/>
                    <a:pt x="554560" y="259378"/>
                  </a:cubicBezTo>
                  <a:cubicBezTo>
                    <a:pt x="563158" y="251926"/>
                    <a:pt x="571755" y="244474"/>
                    <a:pt x="580354" y="237022"/>
                  </a:cubicBezTo>
                  <a:cubicBezTo>
                    <a:pt x="590099" y="228711"/>
                    <a:pt x="599843" y="220113"/>
                    <a:pt x="609587" y="211801"/>
                  </a:cubicBezTo>
                  <a:cubicBezTo>
                    <a:pt x="618472" y="204063"/>
                    <a:pt x="627644" y="196038"/>
                    <a:pt x="636528" y="188300"/>
                  </a:cubicBezTo>
                  <a:cubicBezTo>
                    <a:pt x="644840" y="181134"/>
                    <a:pt x="653151" y="173969"/>
                    <a:pt x="661463" y="166804"/>
                  </a:cubicBezTo>
                  <a:cubicBezTo>
                    <a:pt x="670634" y="158779"/>
                    <a:pt x="679806" y="151041"/>
                    <a:pt x="688977" y="143016"/>
                  </a:cubicBezTo>
                  <a:cubicBezTo>
                    <a:pt x="698722" y="134704"/>
                    <a:pt x="708467" y="126106"/>
                    <a:pt x="718211" y="117795"/>
                  </a:cubicBezTo>
                  <a:cubicBezTo>
                    <a:pt x="726809" y="110343"/>
                    <a:pt x="735408" y="102891"/>
                    <a:pt x="744005" y="95439"/>
                  </a:cubicBezTo>
                  <a:cubicBezTo>
                    <a:pt x="753750" y="87128"/>
                    <a:pt x="763494" y="78530"/>
                    <a:pt x="773239" y="70218"/>
                  </a:cubicBezTo>
                  <a:cubicBezTo>
                    <a:pt x="782123" y="62480"/>
                    <a:pt x="791295" y="54455"/>
                    <a:pt x="800180" y="46717"/>
                  </a:cubicBezTo>
                  <a:cubicBezTo>
                    <a:pt x="808205" y="39838"/>
                    <a:pt x="816230" y="32673"/>
                    <a:pt x="824541" y="25794"/>
                  </a:cubicBezTo>
                  <a:cubicBezTo>
                    <a:pt x="830847" y="20349"/>
                    <a:pt x="836865" y="15190"/>
                    <a:pt x="843170" y="9745"/>
                  </a:cubicBezTo>
                  <a:cubicBezTo>
                    <a:pt x="844317" y="8885"/>
                    <a:pt x="845464" y="7738"/>
                    <a:pt x="846610" y="6879"/>
                  </a:cubicBezTo>
                  <a:cubicBezTo>
                    <a:pt x="850909" y="2579"/>
                    <a:pt x="856068" y="1146"/>
                    <a:pt x="862087" y="1146"/>
                  </a:cubicBezTo>
                  <a:cubicBezTo>
                    <a:pt x="887881" y="1146"/>
                    <a:pt x="913676" y="1433"/>
                    <a:pt x="939470" y="1146"/>
                  </a:cubicBezTo>
                  <a:cubicBezTo>
                    <a:pt x="958959" y="860"/>
                    <a:pt x="978162" y="0"/>
                    <a:pt x="997651" y="0"/>
                  </a:cubicBezTo>
                  <a:cubicBezTo>
                    <a:pt x="1007968" y="0"/>
                    <a:pt x="1018000" y="0"/>
                    <a:pt x="1028318" y="0"/>
                  </a:cubicBezTo>
                  <a:cubicBezTo>
                    <a:pt x="1037203" y="0"/>
                    <a:pt x="1037776" y="860"/>
                    <a:pt x="1036916" y="9458"/>
                  </a:cubicBezTo>
                  <a:cubicBezTo>
                    <a:pt x="1036056" y="18343"/>
                    <a:pt x="1035483" y="27227"/>
                    <a:pt x="1034909" y="36112"/>
                  </a:cubicBezTo>
                  <a:cubicBezTo>
                    <a:pt x="1034050" y="46143"/>
                    <a:pt x="1033190" y="56461"/>
                    <a:pt x="1032330" y="66492"/>
                  </a:cubicBezTo>
                  <a:cubicBezTo>
                    <a:pt x="1031757" y="73371"/>
                    <a:pt x="1031183" y="80249"/>
                    <a:pt x="1030610" y="87128"/>
                  </a:cubicBezTo>
                  <a:cubicBezTo>
                    <a:pt x="1030038" y="96586"/>
                    <a:pt x="1029464" y="106044"/>
                    <a:pt x="1028604" y="115215"/>
                  </a:cubicBezTo>
                  <a:cubicBezTo>
                    <a:pt x="1028031" y="123813"/>
                    <a:pt x="1027171" y="132412"/>
                    <a:pt x="1026312" y="141010"/>
                  </a:cubicBezTo>
                  <a:cubicBezTo>
                    <a:pt x="1026312" y="142443"/>
                    <a:pt x="1026312" y="143876"/>
                    <a:pt x="1026025" y="145595"/>
                  </a:cubicBezTo>
                  <a:cubicBezTo>
                    <a:pt x="1025165" y="157346"/>
                    <a:pt x="1024018" y="169384"/>
                    <a:pt x="1023158" y="181134"/>
                  </a:cubicBezTo>
                  <a:cubicBezTo>
                    <a:pt x="1022586" y="190019"/>
                    <a:pt x="1022013" y="198904"/>
                    <a:pt x="1021153" y="207789"/>
                  </a:cubicBezTo>
                  <a:cubicBezTo>
                    <a:pt x="1020293" y="217247"/>
                    <a:pt x="1019432" y="226705"/>
                    <a:pt x="1018860" y="235876"/>
                  </a:cubicBezTo>
                  <a:cubicBezTo>
                    <a:pt x="1018287" y="243041"/>
                    <a:pt x="1017427" y="250206"/>
                    <a:pt x="1017140" y="257371"/>
                  </a:cubicBezTo>
                  <a:cubicBezTo>
                    <a:pt x="1016567" y="266256"/>
                    <a:pt x="1015993" y="275141"/>
                    <a:pt x="1015420" y="284026"/>
                  </a:cubicBezTo>
                  <a:cubicBezTo>
                    <a:pt x="1014848" y="292910"/>
                    <a:pt x="1013988" y="301795"/>
                    <a:pt x="1013128" y="310680"/>
                  </a:cubicBezTo>
                  <a:cubicBezTo>
                    <a:pt x="1013128" y="311540"/>
                    <a:pt x="1013128" y="312686"/>
                    <a:pt x="1013128" y="313546"/>
                  </a:cubicBezTo>
                  <a:cubicBezTo>
                    <a:pt x="1013128" y="318132"/>
                    <a:pt x="1014274" y="319565"/>
                    <a:pt x="1018573" y="319851"/>
                  </a:cubicBezTo>
                  <a:cubicBezTo>
                    <a:pt x="1020293" y="319851"/>
                    <a:pt x="1022013" y="319851"/>
                    <a:pt x="1023732" y="319851"/>
                  </a:cubicBezTo>
                  <a:cubicBezTo>
                    <a:pt x="1096816" y="319851"/>
                    <a:pt x="1169900" y="319851"/>
                    <a:pt x="1242698" y="319851"/>
                  </a:cubicBezTo>
                  <a:cubicBezTo>
                    <a:pt x="1243558" y="319851"/>
                    <a:pt x="1244132" y="319851"/>
                    <a:pt x="1244991" y="319851"/>
                  </a:cubicBezTo>
                  <a:cubicBezTo>
                    <a:pt x="1250437" y="320424"/>
                    <a:pt x="1253876" y="317845"/>
                    <a:pt x="1256455" y="313546"/>
                  </a:cubicBezTo>
                  <a:cubicBezTo>
                    <a:pt x="1265053" y="298929"/>
                    <a:pt x="1273938" y="284599"/>
                    <a:pt x="1282537" y="270269"/>
                  </a:cubicBezTo>
                  <a:cubicBezTo>
                    <a:pt x="1306611" y="230431"/>
                    <a:pt x="1330686" y="190879"/>
                    <a:pt x="1354474" y="151041"/>
                  </a:cubicBezTo>
                  <a:cubicBezTo>
                    <a:pt x="1369951" y="125246"/>
                    <a:pt x="1385428" y="99452"/>
                    <a:pt x="1400905" y="73658"/>
                  </a:cubicBezTo>
                  <a:cubicBezTo>
                    <a:pt x="1413801" y="52162"/>
                    <a:pt x="1426985" y="30667"/>
                    <a:pt x="1439596" y="9171"/>
                  </a:cubicBezTo>
                  <a:cubicBezTo>
                    <a:pt x="1442462" y="4299"/>
                    <a:pt x="1446188" y="2006"/>
                    <a:pt x="1451633" y="2293"/>
                  </a:cubicBezTo>
                  <a:cubicBezTo>
                    <a:pt x="1453353" y="2293"/>
                    <a:pt x="1455073" y="2293"/>
                    <a:pt x="1456792" y="2293"/>
                  </a:cubicBezTo>
                  <a:cubicBezTo>
                    <a:pt x="1660569" y="2293"/>
                    <a:pt x="1864058" y="2293"/>
                    <a:pt x="2067834" y="2293"/>
                  </a:cubicBezTo>
                  <a:cubicBezTo>
                    <a:pt x="2087610" y="2293"/>
                    <a:pt x="2107386" y="4299"/>
                    <a:pt x="2126875" y="9458"/>
                  </a:cubicBezTo>
                  <a:cubicBezTo>
                    <a:pt x="2137766" y="12324"/>
                    <a:pt x="2148084" y="16910"/>
                    <a:pt x="2156968" y="23502"/>
                  </a:cubicBezTo>
                  <a:cubicBezTo>
                    <a:pt x="2170439" y="33533"/>
                    <a:pt x="2178178" y="46717"/>
                    <a:pt x="2180757" y="63340"/>
                  </a:cubicBezTo>
                  <a:cubicBezTo>
                    <a:pt x="2182763" y="75091"/>
                    <a:pt x="2180757" y="85982"/>
                    <a:pt x="2178178" y="97159"/>
                  </a:cubicBezTo>
                  <a:cubicBezTo>
                    <a:pt x="2175598" y="109483"/>
                    <a:pt x="2170726" y="120661"/>
                    <a:pt x="2165280" y="132125"/>
                  </a:cubicBezTo>
                  <a:cubicBezTo>
                    <a:pt x="2159262" y="145022"/>
                    <a:pt x="2152097" y="157060"/>
                    <a:pt x="2144931" y="169384"/>
                  </a:cubicBezTo>
                  <a:cubicBezTo>
                    <a:pt x="2134327" y="187726"/>
                    <a:pt x="2123723" y="206356"/>
                    <a:pt x="2112832" y="224985"/>
                  </a:cubicBezTo>
                  <a:cubicBezTo>
                    <a:pt x="2103947" y="240462"/>
                    <a:pt x="2095062" y="255938"/>
                    <a:pt x="2085891" y="271415"/>
                  </a:cubicBezTo>
                  <a:cubicBezTo>
                    <a:pt x="2075287" y="289471"/>
                    <a:pt x="2064968" y="307527"/>
                    <a:pt x="2054364" y="325583"/>
                  </a:cubicBezTo>
                  <a:cubicBezTo>
                    <a:pt x="2046339" y="339340"/>
                    <a:pt x="2036595" y="351951"/>
                    <a:pt x="2026563" y="364275"/>
                  </a:cubicBezTo>
                  <a:cubicBezTo>
                    <a:pt x="2018825" y="373733"/>
                    <a:pt x="2010227" y="382331"/>
                    <a:pt x="2001342" y="390643"/>
                  </a:cubicBezTo>
                  <a:cubicBezTo>
                    <a:pt x="1986152" y="404686"/>
                    <a:pt x="1969242" y="416437"/>
                    <a:pt x="1951186" y="426468"/>
                  </a:cubicBezTo>
                  <a:cubicBezTo>
                    <a:pt x="1921379" y="442805"/>
                    <a:pt x="1889279" y="451976"/>
                    <a:pt x="1855747" y="456849"/>
                  </a:cubicBezTo>
                  <a:cubicBezTo>
                    <a:pt x="1847148" y="457995"/>
                    <a:pt x="1838550" y="458282"/>
                    <a:pt x="1829666" y="458855"/>
                  </a:cubicBezTo>
                  <a:cubicBezTo>
                    <a:pt x="1809317" y="460574"/>
                    <a:pt x="1788967" y="460001"/>
                    <a:pt x="1768619" y="460001"/>
                  </a:cubicBezTo>
                  <a:cubicBezTo>
                    <a:pt x="1767186" y="460001"/>
                    <a:pt x="1765752" y="460001"/>
                    <a:pt x="1764320" y="460574"/>
                  </a:cubicBezTo>
                  <a:cubicBezTo>
                    <a:pt x="1764033" y="460574"/>
                    <a:pt x="1763460" y="461148"/>
                    <a:pt x="1762600" y="461721"/>
                  </a:cubicBezTo>
                  <a:cubicBezTo>
                    <a:pt x="1762886" y="462867"/>
                    <a:pt x="1763173" y="464300"/>
                    <a:pt x="1764033" y="465447"/>
                  </a:cubicBezTo>
                  <a:cubicBezTo>
                    <a:pt x="1770338" y="476624"/>
                    <a:pt x="1776357" y="488088"/>
                    <a:pt x="1782949" y="499266"/>
                  </a:cubicBezTo>
                  <a:cubicBezTo>
                    <a:pt x="1793266" y="517609"/>
                    <a:pt x="1803585" y="535952"/>
                    <a:pt x="1814189" y="554294"/>
                  </a:cubicBezTo>
                  <a:cubicBezTo>
                    <a:pt x="1824220" y="572350"/>
                    <a:pt x="1834538" y="590120"/>
                    <a:pt x="1844569" y="608176"/>
                  </a:cubicBezTo>
                  <a:cubicBezTo>
                    <a:pt x="1854887" y="626519"/>
                    <a:pt x="1865204" y="645148"/>
                    <a:pt x="1875523" y="663491"/>
                  </a:cubicBezTo>
                  <a:cubicBezTo>
                    <a:pt x="1882401" y="675815"/>
                    <a:pt x="1889279" y="688139"/>
                    <a:pt x="1896444" y="700463"/>
                  </a:cubicBezTo>
                  <a:cubicBezTo>
                    <a:pt x="1902177" y="710494"/>
                    <a:pt x="1907622" y="720239"/>
                    <a:pt x="1913354" y="730270"/>
                  </a:cubicBezTo>
                  <a:cubicBezTo>
                    <a:pt x="1914214" y="731416"/>
                    <a:pt x="1914787" y="732849"/>
                    <a:pt x="1915934" y="734282"/>
                  </a:cubicBezTo>
                  <a:cubicBezTo>
                    <a:pt x="1917080" y="733136"/>
                    <a:pt x="1918227" y="732563"/>
                    <a:pt x="1918799" y="731703"/>
                  </a:cubicBezTo>
                  <a:cubicBezTo>
                    <a:pt x="1921093" y="728550"/>
                    <a:pt x="1923385" y="725111"/>
                    <a:pt x="1925679" y="721958"/>
                  </a:cubicBezTo>
                  <a:cubicBezTo>
                    <a:pt x="1945168" y="693871"/>
                    <a:pt x="1964656" y="665497"/>
                    <a:pt x="1985005" y="637983"/>
                  </a:cubicBezTo>
                  <a:cubicBezTo>
                    <a:pt x="1998190" y="620213"/>
                    <a:pt x="2015959" y="611329"/>
                    <a:pt x="2037454" y="608749"/>
                  </a:cubicBezTo>
                  <a:cubicBezTo>
                    <a:pt x="2047486" y="607603"/>
                    <a:pt x="2057803" y="607603"/>
                    <a:pt x="2067834" y="607316"/>
                  </a:cubicBezTo>
                  <a:cubicBezTo>
                    <a:pt x="2149803" y="604737"/>
                    <a:pt x="2231773" y="606456"/>
                    <a:pt x="2313741" y="606170"/>
                  </a:cubicBezTo>
                  <a:cubicBezTo>
                    <a:pt x="2395424" y="605883"/>
                    <a:pt x="2477107" y="606170"/>
                    <a:pt x="2558789" y="606170"/>
                  </a:cubicBezTo>
                  <a:cubicBezTo>
                    <a:pt x="2563948" y="606170"/>
                    <a:pt x="2569107" y="606170"/>
                    <a:pt x="2574552" y="606170"/>
                  </a:cubicBezTo>
                  <a:cubicBezTo>
                    <a:pt x="2584011" y="606170"/>
                    <a:pt x="2593468" y="604737"/>
                    <a:pt x="2602640" y="603304"/>
                  </a:cubicBezTo>
                  <a:cubicBezTo>
                    <a:pt x="2622702" y="599865"/>
                    <a:pt x="2638465" y="589260"/>
                    <a:pt x="2651076" y="573783"/>
                  </a:cubicBezTo>
                  <a:cubicBezTo>
                    <a:pt x="2656522" y="567191"/>
                    <a:pt x="2661394" y="559740"/>
                    <a:pt x="2665979" y="552288"/>
                  </a:cubicBezTo>
                  <a:cubicBezTo>
                    <a:pt x="2681742" y="526780"/>
                    <a:pt x="2697219" y="501559"/>
                    <a:pt x="2712409" y="475764"/>
                  </a:cubicBezTo>
                  <a:cubicBezTo>
                    <a:pt x="2715562" y="470319"/>
                    <a:pt x="2717855" y="464014"/>
                    <a:pt x="2720434" y="458282"/>
                  </a:cubicBezTo>
                  <a:cubicBezTo>
                    <a:pt x="2721581" y="455416"/>
                    <a:pt x="2721868" y="452549"/>
                    <a:pt x="2722154" y="449683"/>
                  </a:cubicBezTo>
                  <a:cubicBezTo>
                    <a:pt x="2722727" y="445098"/>
                    <a:pt x="2721008" y="442518"/>
                    <a:pt x="2716708" y="441085"/>
                  </a:cubicBezTo>
                  <a:cubicBezTo>
                    <a:pt x="2712696" y="439652"/>
                    <a:pt x="2708683" y="438792"/>
                    <a:pt x="2704384" y="438219"/>
                  </a:cubicBezTo>
                  <a:cubicBezTo>
                    <a:pt x="2694927" y="436786"/>
                    <a:pt x="2685182" y="436500"/>
                    <a:pt x="2675438" y="436500"/>
                  </a:cubicBezTo>
                  <a:cubicBezTo>
                    <a:pt x="2562801" y="436500"/>
                    <a:pt x="2450453" y="436500"/>
                    <a:pt x="2337816" y="436500"/>
                  </a:cubicBezTo>
                  <a:cubicBezTo>
                    <a:pt x="2321480" y="436500"/>
                    <a:pt x="2305144" y="435926"/>
                    <a:pt x="2288807" y="434780"/>
                  </a:cubicBezTo>
                  <a:cubicBezTo>
                    <a:pt x="2274477" y="433920"/>
                    <a:pt x="2260146" y="432487"/>
                    <a:pt x="2246103" y="429621"/>
                  </a:cubicBezTo>
                  <a:cubicBezTo>
                    <a:pt x="2234925" y="427328"/>
                    <a:pt x="2224321" y="423029"/>
                    <a:pt x="2214289" y="417584"/>
                  </a:cubicBezTo>
                  <a:cubicBezTo>
                    <a:pt x="2207411" y="413858"/>
                    <a:pt x="2201966" y="408699"/>
                    <a:pt x="2196807" y="402680"/>
                  </a:cubicBezTo>
                  <a:cubicBezTo>
                    <a:pt x="2191934" y="396661"/>
                    <a:pt x="2189642" y="389783"/>
                    <a:pt x="2187922" y="382331"/>
                  </a:cubicBezTo>
                  <a:cubicBezTo>
                    <a:pt x="2186203" y="374306"/>
                    <a:pt x="2187062" y="366568"/>
                    <a:pt x="2188495" y="358830"/>
                  </a:cubicBezTo>
                  <a:cubicBezTo>
                    <a:pt x="2190788" y="348225"/>
                    <a:pt x="2194228" y="337907"/>
                    <a:pt x="2199959" y="328449"/>
                  </a:cubicBezTo>
                  <a:cubicBezTo>
                    <a:pt x="2222314" y="290904"/>
                    <a:pt x="2244669" y="253359"/>
                    <a:pt x="2267311" y="215814"/>
                  </a:cubicBezTo>
                  <a:cubicBezTo>
                    <a:pt x="2284508" y="187440"/>
                    <a:pt x="2301990" y="159066"/>
                    <a:pt x="2319474" y="130692"/>
                  </a:cubicBezTo>
                  <a:cubicBezTo>
                    <a:pt x="2326352" y="119801"/>
                    <a:pt x="2334091" y="109483"/>
                    <a:pt x="2342689" y="99739"/>
                  </a:cubicBezTo>
                  <a:cubicBezTo>
                    <a:pt x="2349281" y="92287"/>
                    <a:pt x="2355872" y="84835"/>
                    <a:pt x="2363037" y="77957"/>
                  </a:cubicBezTo>
                  <a:cubicBezTo>
                    <a:pt x="2381668" y="59900"/>
                    <a:pt x="2402302" y="44710"/>
                    <a:pt x="2425518" y="32673"/>
                  </a:cubicBezTo>
                  <a:cubicBezTo>
                    <a:pt x="2455611" y="16910"/>
                    <a:pt x="2487424" y="7165"/>
                    <a:pt x="2520957" y="2866"/>
                  </a:cubicBezTo>
                  <a:cubicBezTo>
                    <a:pt x="2534141" y="1146"/>
                    <a:pt x="2547611" y="0"/>
                    <a:pt x="2561082" y="0"/>
                  </a:cubicBezTo>
                  <a:cubicBezTo>
                    <a:pt x="2772024" y="0"/>
                    <a:pt x="2982678" y="0"/>
                    <a:pt x="3193619" y="0"/>
                  </a:cubicBezTo>
                  <a:cubicBezTo>
                    <a:pt x="3196486" y="0"/>
                    <a:pt x="3199638" y="0"/>
                    <a:pt x="3202504" y="0"/>
                  </a:cubicBezTo>
                  <a:cubicBezTo>
                    <a:pt x="3203651" y="0"/>
                    <a:pt x="3204797" y="573"/>
                    <a:pt x="3205657" y="860"/>
                  </a:cubicBezTo>
                  <a:cubicBezTo>
                    <a:pt x="3206803" y="3439"/>
                    <a:pt x="3205657" y="5159"/>
                    <a:pt x="3204511" y="6592"/>
                  </a:cubicBezTo>
                  <a:cubicBezTo>
                    <a:pt x="3198205" y="16623"/>
                    <a:pt x="3192187" y="26941"/>
                    <a:pt x="3185595" y="36972"/>
                  </a:cubicBezTo>
                  <a:cubicBezTo>
                    <a:pt x="3176710" y="50442"/>
                    <a:pt x="3168111" y="63913"/>
                    <a:pt x="3158654" y="77383"/>
                  </a:cubicBezTo>
                  <a:cubicBezTo>
                    <a:pt x="3148909" y="91427"/>
                    <a:pt x="3137445" y="103751"/>
                    <a:pt x="3123688" y="113782"/>
                  </a:cubicBezTo>
                  <a:cubicBezTo>
                    <a:pt x="3110217" y="123527"/>
                    <a:pt x="3095027" y="129545"/>
                    <a:pt x="3078691" y="132698"/>
                  </a:cubicBezTo>
                  <a:cubicBezTo>
                    <a:pt x="3068946" y="134704"/>
                    <a:pt x="3058915" y="135278"/>
                    <a:pt x="3049170" y="135851"/>
                  </a:cubicBezTo>
                  <a:cubicBezTo>
                    <a:pt x="3025955" y="137284"/>
                    <a:pt x="3002453" y="137284"/>
                    <a:pt x="2979239" y="137284"/>
                  </a:cubicBezTo>
                  <a:cubicBezTo>
                    <a:pt x="2842528" y="137284"/>
                    <a:pt x="2706104" y="137284"/>
                    <a:pt x="2569394" y="137284"/>
                  </a:cubicBezTo>
                  <a:cubicBezTo>
                    <a:pt x="2562228" y="137284"/>
                    <a:pt x="2555063" y="137284"/>
                    <a:pt x="2547898" y="137284"/>
                  </a:cubicBezTo>
                  <a:cubicBezTo>
                    <a:pt x="2539013" y="137570"/>
                    <a:pt x="2530129" y="139003"/>
                    <a:pt x="2521530" y="141010"/>
                  </a:cubicBezTo>
                  <a:cubicBezTo>
                    <a:pt x="2504907" y="145022"/>
                    <a:pt x="2492010" y="154767"/>
                    <a:pt x="2481119" y="167377"/>
                  </a:cubicBezTo>
                  <a:cubicBezTo>
                    <a:pt x="2472234" y="177695"/>
                    <a:pt x="2465643" y="189159"/>
                    <a:pt x="2458763" y="200624"/>
                  </a:cubicBezTo>
                  <a:cubicBezTo>
                    <a:pt x="2446154" y="221546"/>
                    <a:pt x="2433543" y="242181"/>
                    <a:pt x="2420645" y="262817"/>
                  </a:cubicBezTo>
                  <a:cubicBezTo>
                    <a:pt x="2416919" y="269122"/>
                    <a:pt x="2413767" y="275428"/>
                    <a:pt x="2411761" y="282306"/>
                  </a:cubicBezTo>
                  <a:cubicBezTo>
                    <a:pt x="2411188" y="284312"/>
                    <a:pt x="2410614" y="286605"/>
                    <a:pt x="2410614" y="288898"/>
                  </a:cubicBezTo>
                  <a:cubicBezTo>
                    <a:pt x="2410614" y="294630"/>
                    <a:pt x="2412048" y="297209"/>
                    <a:pt x="2417493" y="298929"/>
                  </a:cubicBezTo>
                  <a:cubicBezTo>
                    <a:pt x="2422365" y="300362"/>
                    <a:pt x="2427238" y="301222"/>
                    <a:pt x="2432109" y="301795"/>
                  </a:cubicBezTo>
                  <a:cubicBezTo>
                    <a:pt x="2443287" y="302655"/>
                    <a:pt x="2454465" y="303228"/>
                    <a:pt x="2465643" y="303228"/>
                  </a:cubicBezTo>
                  <a:cubicBezTo>
                    <a:pt x="2557643" y="303228"/>
                    <a:pt x="2649929" y="303228"/>
                    <a:pt x="2741929" y="303228"/>
                  </a:cubicBezTo>
                  <a:cubicBezTo>
                    <a:pt x="2752534" y="303228"/>
                    <a:pt x="2763139" y="303228"/>
                    <a:pt x="2774029" y="302655"/>
                  </a:cubicBezTo>
                  <a:cubicBezTo>
                    <a:pt x="2786927" y="302368"/>
                    <a:pt x="2799824" y="303228"/>
                    <a:pt x="2812721" y="303228"/>
                  </a:cubicBezTo>
                  <a:cubicBezTo>
                    <a:pt x="2828198" y="303228"/>
                    <a:pt x="2843388" y="304375"/>
                    <a:pt x="2858865" y="306094"/>
                  </a:cubicBezTo>
                  <a:cubicBezTo>
                    <a:pt x="2867750" y="306954"/>
                    <a:pt x="2876634" y="307814"/>
                    <a:pt x="2885519" y="309534"/>
                  </a:cubicBezTo>
                  <a:cubicBezTo>
                    <a:pt x="2898703" y="311826"/>
                    <a:pt x="2911026" y="316412"/>
                    <a:pt x="2922204" y="323864"/>
                  </a:cubicBezTo>
                  <a:cubicBezTo>
                    <a:pt x="2931662" y="330169"/>
                    <a:pt x="2939401" y="338194"/>
                    <a:pt x="2943413" y="349085"/>
                  </a:cubicBezTo>
                  <a:cubicBezTo>
                    <a:pt x="2945132" y="353671"/>
                    <a:pt x="2945992" y="357970"/>
                    <a:pt x="2946279" y="362842"/>
                  </a:cubicBezTo>
                  <a:cubicBezTo>
                    <a:pt x="2946852" y="380038"/>
                    <a:pt x="2942553" y="395802"/>
                    <a:pt x="2933955" y="410419"/>
                  </a:cubicBezTo>
                  <a:cubicBezTo>
                    <a:pt x="2917046" y="438792"/>
                    <a:pt x="2900422" y="467453"/>
                    <a:pt x="2883226" y="495540"/>
                  </a:cubicBezTo>
                  <a:cubicBezTo>
                    <a:pt x="2861157" y="531939"/>
                    <a:pt x="2839089" y="568051"/>
                    <a:pt x="2816734" y="604164"/>
                  </a:cubicBezTo>
                  <a:cubicBezTo>
                    <a:pt x="2806703" y="620500"/>
                    <a:pt x="2795525" y="635977"/>
                    <a:pt x="2782628" y="650307"/>
                  </a:cubicBezTo>
                  <a:cubicBezTo>
                    <a:pt x="2761705" y="673522"/>
                    <a:pt x="2737344" y="692725"/>
                    <a:pt x="2709543" y="707055"/>
                  </a:cubicBezTo>
                  <a:cubicBezTo>
                    <a:pt x="2682316" y="721098"/>
                    <a:pt x="2653656" y="730270"/>
                    <a:pt x="2623561" y="735142"/>
                  </a:cubicBezTo>
                  <a:cubicBezTo>
                    <a:pt x="2609518" y="737435"/>
                    <a:pt x="2595475" y="738868"/>
                    <a:pt x="2581430" y="738868"/>
                  </a:cubicBezTo>
                  <a:cubicBezTo>
                    <a:pt x="2548758" y="738868"/>
                    <a:pt x="2516371" y="738868"/>
                    <a:pt x="2483699" y="738868"/>
                  </a:cubicBezTo>
                  <a:cubicBezTo>
                    <a:pt x="2340396" y="738868"/>
                    <a:pt x="2197094" y="738868"/>
                    <a:pt x="2053791" y="738868"/>
                  </a:cubicBezTo>
                  <a:cubicBezTo>
                    <a:pt x="2013093" y="738868"/>
                    <a:pt x="1972395" y="738868"/>
                    <a:pt x="1931697" y="738868"/>
                  </a:cubicBezTo>
                  <a:cubicBezTo>
                    <a:pt x="1926824" y="738868"/>
                    <a:pt x="1921953" y="739441"/>
                    <a:pt x="1916794" y="739728"/>
                  </a:cubicBezTo>
                  <a:cubicBezTo>
                    <a:pt x="1914214" y="739728"/>
                    <a:pt x="1911921" y="740014"/>
                    <a:pt x="1909342" y="740014"/>
                  </a:cubicBezTo>
                  <a:cubicBezTo>
                    <a:pt x="1849155" y="740014"/>
                    <a:pt x="1789254" y="740014"/>
                    <a:pt x="1729067" y="740014"/>
                  </a:cubicBezTo>
                  <a:cubicBezTo>
                    <a:pt x="1719036" y="740014"/>
                    <a:pt x="1718750" y="740014"/>
                    <a:pt x="1714164" y="730843"/>
                  </a:cubicBezTo>
                  <a:cubicBezTo>
                    <a:pt x="1702700" y="708201"/>
                    <a:pt x="1691522" y="685559"/>
                    <a:pt x="1680058" y="662918"/>
                  </a:cubicBezTo>
                  <a:cubicBezTo>
                    <a:pt x="1670599" y="644002"/>
                    <a:pt x="1661142" y="625086"/>
                    <a:pt x="1651684" y="606456"/>
                  </a:cubicBezTo>
                  <a:cubicBezTo>
                    <a:pt x="1628182" y="560026"/>
                    <a:pt x="1604967" y="513883"/>
                    <a:pt x="1581466" y="467453"/>
                  </a:cubicBezTo>
                  <a:cubicBezTo>
                    <a:pt x="1580893" y="466306"/>
                    <a:pt x="1580319" y="465160"/>
                    <a:pt x="1579746" y="464014"/>
                  </a:cubicBezTo>
                  <a:cubicBezTo>
                    <a:pt x="1578312" y="461434"/>
                    <a:pt x="1576307" y="460001"/>
                    <a:pt x="1573154" y="459715"/>
                  </a:cubicBezTo>
                  <a:cubicBezTo>
                    <a:pt x="1571147" y="459715"/>
                    <a:pt x="1569142" y="459715"/>
                    <a:pt x="1567135" y="459715"/>
                  </a:cubicBezTo>
                  <a:cubicBezTo>
                    <a:pt x="1502936" y="459715"/>
                    <a:pt x="1438450" y="459715"/>
                    <a:pt x="1374250" y="459715"/>
                  </a:cubicBezTo>
                  <a:cubicBezTo>
                    <a:pt x="1363646" y="459715"/>
                    <a:pt x="1364505" y="459428"/>
                    <a:pt x="1358774" y="468313"/>
                  </a:cubicBezTo>
                  <a:cubicBezTo>
                    <a:pt x="1342150" y="494107"/>
                    <a:pt x="1325527" y="520188"/>
                    <a:pt x="1308904" y="545983"/>
                  </a:cubicBezTo>
                  <a:cubicBezTo>
                    <a:pt x="1298013" y="562892"/>
                    <a:pt x="1287122" y="579802"/>
                    <a:pt x="1276231" y="596712"/>
                  </a:cubicBezTo>
                  <a:cubicBezTo>
                    <a:pt x="1252729" y="633111"/>
                    <a:pt x="1229515" y="669223"/>
                    <a:pt x="1206013" y="705622"/>
                  </a:cubicBezTo>
                  <a:cubicBezTo>
                    <a:pt x="1200281" y="714507"/>
                    <a:pt x="1194549" y="723678"/>
                    <a:pt x="1188530" y="732563"/>
                  </a:cubicBezTo>
                  <a:cubicBezTo>
                    <a:pt x="1187670" y="733709"/>
                    <a:pt x="1186811" y="735142"/>
                    <a:pt x="1185951" y="736289"/>
                  </a:cubicBezTo>
                  <a:cubicBezTo>
                    <a:pt x="1184230" y="738581"/>
                    <a:pt x="1181938" y="739728"/>
                    <a:pt x="1179072" y="740014"/>
                  </a:cubicBezTo>
                  <a:cubicBezTo>
                    <a:pt x="1177065" y="740014"/>
                    <a:pt x="1175060" y="740014"/>
                    <a:pt x="1173053" y="740014"/>
                  </a:cubicBezTo>
                  <a:cubicBezTo>
                    <a:pt x="1116305" y="740014"/>
                    <a:pt x="1059271" y="740014"/>
                    <a:pt x="1002523" y="740014"/>
                  </a:cubicBezTo>
                  <a:cubicBezTo>
                    <a:pt x="999657" y="740014"/>
                    <a:pt x="996504" y="740588"/>
                    <a:pt x="993638" y="738868"/>
                  </a:cubicBezTo>
                  <a:cubicBezTo>
                    <a:pt x="992778" y="736002"/>
                    <a:pt x="994498" y="733996"/>
                    <a:pt x="995645" y="731989"/>
                  </a:cubicBezTo>
                  <a:cubicBezTo>
                    <a:pt x="1000230" y="724251"/>
                    <a:pt x="1004816" y="716513"/>
                    <a:pt x="1009402" y="709061"/>
                  </a:cubicBezTo>
                  <a:cubicBezTo>
                    <a:pt x="1032617" y="670656"/>
                    <a:pt x="1055545" y="632538"/>
                    <a:pt x="1078760" y="594132"/>
                  </a:cubicBezTo>
                  <a:cubicBezTo>
                    <a:pt x="1103694" y="552861"/>
                    <a:pt x="1128630" y="511590"/>
                    <a:pt x="1153564" y="470606"/>
                  </a:cubicBezTo>
                  <a:cubicBezTo>
                    <a:pt x="1155570" y="467166"/>
                    <a:pt x="1158150" y="464014"/>
                    <a:pt x="1159296" y="459715"/>
                  </a:cubicBezTo>
                  <a:cubicBezTo>
                    <a:pt x="1157863" y="459428"/>
                    <a:pt x="1157003" y="458855"/>
                    <a:pt x="1155857" y="458568"/>
                  </a:cubicBezTo>
                  <a:cubicBezTo>
                    <a:pt x="1153850" y="458568"/>
                    <a:pt x="1151845" y="458568"/>
                    <a:pt x="1149838" y="458568"/>
                  </a:cubicBezTo>
                  <a:cubicBezTo>
                    <a:pt x="1104554" y="458568"/>
                    <a:pt x="1059558" y="458568"/>
                    <a:pt x="1014274" y="458568"/>
                  </a:cubicBezTo>
                  <a:cubicBezTo>
                    <a:pt x="1011981" y="458568"/>
                    <a:pt x="1009688" y="458568"/>
                    <a:pt x="1007682" y="458568"/>
                  </a:cubicBezTo>
                  <a:cubicBezTo>
                    <a:pt x="1004242" y="458855"/>
                    <a:pt x="1002810" y="460288"/>
                    <a:pt x="1002237" y="463440"/>
                  </a:cubicBezTo>
                  <a:cubicBezTo>
                    <a:pt x="1002237" y="464300"/>
                    <a:pt x="1002237" y="464873"/>
                    <a:pt x="1002237" y="465733"/>
                  </a:cubicBezTo>
                  <a:cubicBezTo>
                    <a:pt x="1001663" y="474618"/>
                    <a:pt x="1001090" y="483503"/>
                    <a:pt x="1000517" y="492388"/>
                  </a:cubicBezTo>
                  <a:cubicBezTo>
                    <a:pt x="999943" y="501846"/>
                    <a:pt x="998798" y="511303"/>
                    <a:pt x="998224" y="520475"/>
                  </a:cubicBezTo>
                  <a:cubicBezTo>
                    <a:pt x="997651" y="526780"/>
                    <a:pt x="997077" y="533372"/>
                    <a:pt x="996504" y="539677"/>
                  </a:cubicBezTo>
                  <a:cubicBezTo>
                    <a:pt x="995931" y="548849"/>
                    <a:pt x="995358" y="558020"/>
                    <a:pt x="994498" y="567191"/>
                  </a:cubicBezTo>
                  <a:cubicBezTo>
                    <a:pt x="993638" y="576936"/>
                    <a:pt x="992778" y="586394"/>
                    <a:pt x="992205" y="596139"/>
                  </a:cubicBezTo>
                  <a:cubicBezTo>
                    <a:pt x="991633" y="603304"/>
                    <a:pt x="990772" y="610469"/>
                    <a:pt x="990486" y="617634"/>
                  </a:cubicBezTo>
                  <a:cubicBezTo>
                    <a:pt x="989912" y="627092"/>
                    <a:pt x="989339" y="636550"/>
                    <a:pt x="988766" y="645721"/>
                  </a:cubicBezTo>
                  <a:cubicBezTo>
                    <a:pt x="988193" y="654893"/>
                    <a:pt x="987047" y="664064"/>
                    <a:pt x="986187" y="673235"/>
                  </a:cubicBezTo>
                  <a:cubicBezTo>
                    <a:pt x="985613" y="679541"/>
                    <a:pt x="985040" y="685559"/>
                    <a:pt x="984753" y="691865"/>
                  </a:cubicBezTo>
                  <a:cubicBezTo>
                    <a:pt x="984181" y="701036"/>
                    <a:pt x="983607" y="710207"/>
                    <a:pt x="982747" y="719379"/>
                  </a:cubicBezTo>
                  <a:cubicBezTo>
                    <a:pt x="982174" y="725397"/>
                    <a:pt x="981887" y="731130"/>
                    <a:pt x="981027" y="737148"/>
                  </a:cubicBezTo>
                  <a:cubicBezTo>
                    <a:pt x="980741" y="740301"/>
                    <a:pt x="979308" y="741447"/>
                    <a:pt x="976156" y="741734"/>
                  </a:cubicBezTo>
                  <a:cubicBezTo>
                    <a:pt x="974149" y="741734"/>
                    <a:pt x="972143" y="741734"/>
                    <a:pt x="970137" y="741734"/>
                  </a:cubicBezTo>
                  <a:cubicBezTo>
                    <a:pt x="913389" y="741734"/>
                    <a:pt x="856355" y="741734"/>
                    <a:pt x="799607" y="741734"/>
                  </a:cubicBezTo>
                  <a:cubicBezTo>
                    <a:pt x="797313" y="741734"/>
                    <a:pt x="795021" y="741734"/>
                    <a:pt x="793015" y="741734"/>
                  </a:cubicBezTo>
                  <a:cubicBezTo>
                    <a:pt x="790722" y="741734"/>
                    <a:pt x="789289" y="740301"/>
                    <a:pt x="789289" y="738008"/>
                  </a:cubicBezTo>
                  <a:cubicBezTo>
                    <a:pt x="789289" y="735715"/>
                    <a:pt x="789289" y="733423"/>
                    <a:pt x="789289" y="731416"/>
                  </a:cubicBezTo>
                  <a:cubicBezTo>
                    <a:pt x="790435" y="719379"/>
                    <a:pt x="791869" y="707341"/>
                    <a:pt x="793301" y="695304"/>
                  </a:cubicBezTo>
                  <a:cubicBezTo>
                    <a:pt x="794448" y="683840"/>
                    <a:pt x="795594" y="672089"/>
                    <a:pt x="796741" y="660625"/>
                  </a:cubicBezTo>
                  <a:cubicBezTo>
                    <a:pt x="797887" y="648301"/>
                    <a:pt x="799320" y="635977"/>
                    <a:pt x="800753" y="623653"/>
                  </a:cubicBezTo>
                  <a:cubicBezTo>
                    <a:pt x="801899" y="611902"/>
                    <a:pt x="803046" y="599865"/>
                    <a:pt x="804193" y="588114"/>
                  </a:cubicBezTo>
                  <a:cubicBezTo>
                    <a:pt x="804765" y="581522"/>
                    <a:pt x="805339" y="574643"/>
                    <a:pt x="806199" y="568051"/>
                  </a:cubicBezTo>
                  <a:cubicBezTo>
                    <a:pt x="807059" y="560886"/>
                    <a:pt x="807919" y="553721"/>
                    <a:pt x="808491" y="546556"/>
                  </a:cubicBezTo>
                  <a:cubicBezTo>
                    <a:pt x="810211" y="529646"/>
                    <a:pt x="811644" y="513023"/>
                    <a:pt x="813364" y="496113"/>
                  </a:cubicBezTo>
                  <a:cubicBezTo>
                    <a:pt x="814510" y="485509"/>
                    <a:pt x="815657" y="474905"/>
                    <a:pt x="816516" y="464300"/>
                  </a:cubicBezTo>
                  <a:cubicBezTo>
                    <a:pt x="816803" y="460288"/>
                    <a:pt x="815943" y="459141"/>
                    <a:pt x="812217" y="459141"/>
                  </a:cubicBezTo>
                  <a:cubicBezTo>
                    <a:pt x="809638" y="459141"/>
                    <a:pt x="807345" y="459141"/>
                    <a:pt x="804765" y="459141"/>
                  </a:cubicBezTo>
                  <a:cubicBezTo>
                    <a:pt x="745152" y="459141"/>
                    <a:pt x="685538" y="459141"/>
                    <a:pt x="625924" y="459141"/>
                  </a:cubicBezTo>
                  <a:cubicBezTo>
                    <a:pt x="623058" y="459141"/>
                    <a:pt x="620479" y="459141"/>
                    <a:pt x="617612" y="459141"/>
                  </a:cubicBezTo>
                  <a:cubicBezTo>
                    <a:pt x="616753" y="459141"/>
                    <a:pt x="615893" y="458568"/>
                    <a:pt x="613600" y="457995"/>
                  </a:cubicBezTo>
                  <a:close/>
                  <a:moveTo>
                    <a:pt x="1444755" y="319278"/>
                  </a:moveTo>
                  <a:cubicBezTo>
                    <a:pt x="1449340" y="319278"/>
                    <a:pt x="1452780" y="319278"/>
                    <a:pt x="1455932" y="319278"/>
                  </a:cubicBezTo>
                  <a:cubicBezTo>
                    <a:pt x="1562836" y="319278"/>
                    <a:pt x="1669454" y="319278"/>
                    <a:pt x="1776357" y="319278"/>
                  </a:cubicBezTo>
                  <a:cubicBezTo>
                    <a:pt x="1794127" y="319278"/>
                    <a:pt x="1812182" y="320138"/>
                    <a:pt x="1829953" y="318132"/>
                  </a:cubicBezTo>
                  <a:cubicBezTo>
                    <a:pt x="1837691" y="317272"/>
                    <a:pt x="1845143" y="316412"/>
                    <a:pt x="1852594" y="314406"/>
                  </a:cubicBezTo>
                  <a:cubicBezTo>
                    <a:pt x="1864058" y="311540"/>
                    <a:pt x="1873516" y="305808"/>
                    <a:pt x="1882114" y="297783"/>
                  </a:cubicBezTo>
                  <a:cubicBezTo>
                    <a:pt x="1892145" y="288611"/>
                    <a:pt x="1900170" y="278007"/>
                    <a:pt x="1907049" y="266543"/>
                  </a:cubicBezTo>
                  <a:cubicBezTo>
                    <a:pt x="1921093" y="242181"/>
                    <a:pt x="1935136" y="218106"/>
                    <a:pt x="1949180" y="193745"/>
                  </a:cubicBezTo>
                  <a:cubicBezTo>
                    <a:pt x="1953765" y="186007"/>
                    <a:pt x="1958351" y="178268"/>
                    <a:pt x="1961217" y="169957"/>
                  </a:cubicBezTo>
                  <a:cubicBezTo>
                    <a:pt x="1962364" y="166804"/>
                    <a:pt x="1963224" y="163938"/>
                    <a:pt x="1963797" y="160785"/>
                  </a:cubicBezTo>
                  <a:cubicBezTo>
                    <a:pt x="1964943" y="150754"/>
                    <a:pt x="1962937" y="147602"/>
                    <a:pt x="1953192" y="145595"/>
                  </a:cubicBezTo>
                  <a:cubicBezTo>
                    <a:pt x="1944021" y="143589"/>
                    <a:pt x="1934563" y="142729"/>
                    <a:pt x="1925105" y="142729"/>
                  </a:cubicBezTo>
                  <a:cubicBezTo>
                    <a:pt x="1802152" y="142729"/>
                    <a:pt x="1679198" y="142729"/>
                    <a:pt x="1556531" y="142729"/>
                  </a:cubicBezTo>
                  <a:cubicBezTo>
                    <a:pt x="1554238" y="142729"/>
                    <a:pt x="1551945" y="142729"/>
                    <a:pt x="1549939" y="143016"/>
                  </a:cubicBezTo>
                  <a:cubicBezTo>
                    <a:pt x="1548506" y="143303"/>
                    <a:pt x="1546787" y="144449"/>
                    <a:pt x="1545640" y="145595"/>
                  </a:cubicBezTo>
                  <a:cubicBezTo>
                    <a:pt x="1544493" y="146742"/>
                    <a:pt x="1543633" y="148461"/>
                    <a:pt x="1542774" y="149894"/>
                  </a:cubicBezTo>
                  <a:cubicBezTo>
                    <a:pt x="1532169" y="168237"/>
                    <a:pt x="1521278" y="186867"/>
                    <a:pt x="1510674" y="205209"/>
                  </a:cubicBezTo>
                  <a:cubicBezTo>
                    <a:pt x="1496631" y="229857"/>
                    <a:pt x="1482300" y="254219"/>
                    <a:pt x="1468256" y="278867"/>
                  </a:cubicBezTo>
                  <a:cubicBezTo>
                    <a:pt x="1461951" y="289758"/>
                    <a:pt x="1455646" y="300362"/>
                    <a:pt x="1449627" y="310967"/>
                  </a:cubicBezTo>
                  <a:cubicBezTo>
                    <a:pt x="1448194" y="313259"/>
                    <a:pt x="1447335" y="315839"/>
                    <a:pt x="1445328" y="3195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" name="Google Shape;109;p52">
              <a:extLst>
                <a:ext uri="{FF2B5EF4-FFF2-40B4-BE49-F238E27FC236}">
                  <a16:creationId xmlns:a16="http://schemas.microsoft.com/office/drawing/2014/main" id="{B7981BE6-F6BF-6C3C-0311-B5A7787D7397}"/>
                </a:ext>
              </a:extLst>
            </p:cNvPr>
            <p:cNvSpPr/>
            <p:nvPr/>
          </p:nvSpPr>
          <p:spPr>
            <a:xfrm>
              <a:off x="8092144" y="2573768"/>
              <a:ext cx="1216085" cy="737489"/>
            </a:xfrm>
            <a:custGeom>
              <a:avLst/>
              <a:gdLst/>
              <a:ahLst/>
              <a:cxnLst/>
              <a:rect l="l" t="t" r="r" b="b"/>
              <a:pathLst>
                <a:path w="1216085" h="737489" extrusionOk="0">
                  <a:moveTo>
                    <a:pt x="0" y="735429"/>
                  </a:moveTo>
                  <a:cubicBezTo>
                    <a:pt x="860" y="733709"/>
                    <a:pt x="1433" y="731703"/>
                    <a:pt x="2293" y="730270"/>
                  </a:cubicBezTo>
                  <a:cubicBezTo>
                    <a:pt x="6592" y="723391"/>
                    <a:pt x="10891" y="716226"/>
                    <a:pt x="15476" y="709348"/>
                  </a:cubicBezTo>
                  <a:cubicBezTo>
                    <a:pt x="24075" y="695877"/>
                    <a:pt x="32959" y="682120"/>
                    <a:pt x="41558" y="668650"/>
                  </a:cubicBezTo>
                  <a:cubicBezTo>
                    <a:pt x="59041" y="641136"/>
                    <a:pt x="76524" y="613908"/>
                    <a:pt x="94006" y="586394"/>
                  </a:cubicBezTo>
                  <a:cubicBezTo>
                    <a:pt x="103178" y="572064"/>
                    <a:pt x="112636" y="557447"/>
                    <a:pt x="121807" y="543117"/>
                  </a:cubicBezTo>
                  <a:cubicBezTo>
                    <a:pt x="139863" y="514743"/>
                    <a:pt x="157919" y="486655"/>
                    <a:pt x="175976" y="458282"/>
                  </a:cubicBezTo>
                  <a:cubicBezTo>
                    <a:pt x="184287" y="445098"/>
                    <a:pt x="192885" y="431914"/>
                    <a:pt x="201197" y="418730"/>
                  </a:cubicBezTo>
                  <a:cubicBezTo>
                    <a:pt x="218966" y="390643"/>
                    <a:pt x="237023" y="362555"/>
                    <a:pt x="254792" y="334468"/>
                  </a:cubicBezTo>
                  <a:cubicBezTo>
                    <a:pt x="263964" y="320138"/>
                    <a:pt x="273421" y="305521"/>
                    <a:pt x="282593" y="291191"/>
                  </a:cubicBezTo>
                  <a:cubicBezTo>
                    <a:pt x="299789" y="264537"/>
                    <a:pt x="316699" y="237596"/>
                    <a:pt x="333895" y="210941"/>
                  </a:cubicBezTo>
                  <a:cubicBezTo>
                    <a:pt x="343353" y="196324"/>
                    <a:pt x="352811" y="181708"/>
                    <a:pt x="361982" y="167091"/>
                  </a:cubicBezTo>
                  <a:cubicBezTo>
                    <a:pt x="378892" y="140437"/>
                    <a:pt x="395802" y="113782"/>
                    <a:pt x="412711" y="87415"/>
                  </a:cubicBezTo>
                  <a:cubicBezTo>
                    <a:pt x="421309" y="73944"/>
                    <a:pt x="429908" y="60760"/>
                    <a:pt x="438506" y="47290"/>
                  </a:cubicBezTo>
                  <a:cubicBezTo>
                    <a:pt x="446817" y="34106"/>
                    <a:pt x="455416" y="20922"/>
                    <a:pt x="463727" y="7738"/>
                  </a:cubicBezTo>
                  <a:cubicBezTo>
                    <a:pt x="468600" y="0"/>
                    <a:pt x="468886" y="0"/>
                    <a:pt x="477484" y="0"/>
                  </a:cubicBezTo>
                  <a:cubicBezTo>
                    <a:pt x="479204" y="0"/>
                    <a:pt x="480923" y="0"/>
                    <a:pt x="482643" y="0"/>
                  </a:cubicBezTo>
                  <a:cubicBezTo>
                    <a:pt x="688712" y="0"/>
                    <a:pt x="894781" y="0"/>
                    <a:pt x="1100850" y="0"/>
                  </a:cubicBezTo>
                  <a:cubicBezTo>
                    <a:pt x="1119193" y="0"/>
                    <a:pt x="1137535" y="1720"/>
                    <a:pt x="1155592" y="6019"/>
                  </a:cubicBezTo>
                  <a:cubicBezTo>
                    <a:pt x="1169349" y="9171"/>
                    <a:pt x="1182820" y="14330"/>
                    <a:pt x="1193997" y="23215"/>
                  </a:cubicBezTo>
                  <a:cubicBezTo>
                    <a:pt x="1207181" y="34106"/>
                    <a:pt x="1214346" y="48150"/>
                    <a:pt x="1215779" y="65059"/>
                  </a:cubicBezTo>
                  <a:cubicBezTo>
                    <a:pt x="1217212" y="81682"/>
                    <a:pt x="1213486" y="97732"/>
                    <a:pt x="1207467" y="113209"/>
                  </a:cubicBezTo>
                  <a:cubicBezTo>
                    <a:pt x="1202022" y="127253"/>
                    <a:pt x="1195430" y="140437"/>
                    <a:pt x="1187978" y="153334"/>
                  </a:cubicBezTo>
                  <a:cubicBezTo>
                    <a:pt x="1171355" y="181994"/>
                    <a:pt x="1155019" y="210655"/>
                    <a:pt x="1138395" y="239029"/>
                  </a:cubicBezTo>
                  <a:cubicBezTo>
                    <a:pt x="1122919" y="265970"/>
                    <a:pt x="1107442" y="292910"/>
                    <a:pt x="1091679" y="319565"/>
                  </a:cubicBezTo>
                  <a:cubicBezTo>
                    <a:pt x="1081935" y="336188"/>
                    <a:pt x="1070184" y="351664"/>
                    <a:pt x="1057573" y="366568"/>
                  </a:cubicBezTo>
                  <a:cubicBezTo>
                    <a:pt x="1042669" y="383764"/>
                    <a:pt x="1025760" y="398381"/>
                    <a:pt x="1006844" y="411278"/>
                  </a:cubicBezTo>
                  <a:cubicBezTo>
                    <a:pt x="983629" y="427042"/>
                    <a:pt x="958407" y="438506"/>
                    <a:pt x="931467" y="445958"/>
                  </a:cubicBezTo>
                  <a:cubicBezTo>
                    <a:pt x="913411" y="450830"/>
                    <a:pt x="895068" y="453696"/>
                    <a:pt x="876439" y="455989"/>
                  </a:cubicBezTo>
                  <a:cubicBezTo>
                    <a:pt x="875866" y="455989"/>
                    <a:pt x="875579" y="455989"/>
                    <a:pt x="875006" y="455989"/>
                  </a:cubicBezTo>
                  <a:cubicBezTo>
                    <a:pt x="860962" y="456562"/>
                    <a:pt x="846631" y="457422"/>
                    <a:pt x="832588" y="457422"/>
                  </a:cubicBezTo>
                  <a:cubicBezTo>
                    <a:pt x="692151" y="457422"/>
                    <a:pt x="551428" y="457422"/>
                    <a:pt x="410992" y="457422"/>
                  </a:cubicBezTo>
                  <a:cubicBezTo>
                    <a:pt x="408126" y="457422"/>
                    <a:pt x="404973" y="457422"/>
                    <a:pt x="402107" y="457422"/>
                  </a:cubicBezTo>
                  <a:cubicBezTo>
                    <a:pt x="399528" y="457422"/>
                    <a:pt x="397235" y="458568"/>
                    <a:pt x="395802" y="460861"/>
                  </a:cubicBezTo>
                  <a:cubicBezTo>
                    <a:pt x="394082" y="463440"/>
                    <a:pt x="392362" y="466306"/>
                    <a:pt x="390643" y="469173"/>
                  </a:cubicBezTo>
                  <a:cubicBezTo>
                    <a:pt x="379752" y="486082"/>
                    <a:pt x="368861" y="502992"/>
                    <a:pt x="357970" y="519902"/>
                  </a:cubicBezTo>
                  <a:cubicBezTo>
                    <a:pt x="334468" y="556300"/>
                    <a:pt x="311253" y="592413"/>
                    <a:pt x="287751" y="628812"/>
                  </a:cubicBezTo>
                  <a:cubicBezTo>
                    <a:pt x="277147" y="645148"/>
                    <a:pt x="266829" y="661485"/>
                    <a:pt x="256225" y="677534"/>
                  </a:cubicBezTo>
                  <a:cubicBezTo>
                    <a:pt x="245047" y="694731"/>
                    <a:pt x="233870" y="712214"/>
                    <a:pt x="222692" y="729410"/>
                  </a:cubicBezTo>
                  <a:cubicBezTo>
                    <a:pt x="217533" y="737435"/>
                    <a:pt x="217247" y="737435"/>
                    <a:pt x="207789" y="737435"/>
                  </a:cubicBezTo>
                  <a:cubicBezTo>
                    <a:pt x="141869" y="737435"/>
                    <a:pt x="75664" y="737435"/>
                    <a:pt x="9744" y="737435"/>
                  </a:cubicBezTo>
                  <a:cubicBezTo>
                    <a:pt x="6592" y="737435"/>
                    <a:pt x="3153" y="738008"/>
                    <a:pt x="286" y="735429"/>
                  </a:cubicBezTo>
                  <a:close/>
                  <a:moveTo>
                    <a:pt x="480637" y="316699"/>
                  </a:moveTo>
                  <a:cubicBezTo>
                    <a:pt x="484362" y="316699"/>
                    <a:pt x="486655" y="316985"/>
                    <a:pt x="489235" y="316985"/>
                  </a:cubicBezTo>
                  <a:cubicBezTo>
                    <a:pt x="607316" y="316985"/>
                    <a:pt x="725684" y="316985"/>
                    <a:pt x="843765" y="316985"/>
                  </a:cubicBezTo>
                  <a:cubicBezTo>
                    <a:pt x="856090" y="316985"/>
                    <a:pt x="868127" y="315839"/>
                    <a:pt x="880165" y="313833"/>
                  </a:cubicBezTo>
                  <a:cubicBezTo>
                    <a:pt x="895355" y="311540"/>
                    <a:pt x="908251" y="304661"/>
                    <a:pt x="919429" y="294057"/>
                  </a:cubicBezTo>
                  <a:cubicBezTo>
                    <a:pt x="929174" y="284599"/>
                    <a:pt x="936912" y="273708"/>
                    <a:pt x="943791" y="262244"/>
                  </a:cubicBezTo>
                  <a:cubicBezTo>
                    <a:pt x="958407" y="237309"/>
                    <a:pt x="972737" y="212374"/>
                    <a:pt x="987068" y="187440"/>
                  </a:cubicBezTo>
                  <a:cubicBezTo>
                    <a:pt x="991653" y="179415"/>
                    <a:pt x="995953" y="171390"/>
                    <a:pt x="998533" y="162505"/>
                  </a:cubicBezTo>
                  <a:cubicBezTo>
                    <a:pt x="999678" y="159066"/>
                    <a:pt x="999965" y="155627"/>
                    <a:pt x="999678" y="152187"/>
                  </a:cubicBezTo>
                  <a:cubicBezTo>
                    <a:pt x="999392" y="148748"/>
                    <a:pt x="997673" y="145882"/>
                    <a:pt x="994233" y="145022"/>
                  </a:cubicBezTo>
                  <a:cubicBezTo>
                    <a:pt x="990508" y="143876"/>
                    <a:pt x="986495" y="142443"/>
                    <a:pt x="982769" y="142156"/>
                  </a:cubicBezTo>
                  <a:cubicBezTo>
                    <a:pt x="974458" y="141010"/>
                    <a:pt x="966146" y="140150"/>
                    <a:pt x="957547" y="140150"/>
                  </a:cubicBezTo>
                  <a:cubicBezTo>
                    <a:pt x="886183" y="140150"/>
                    <a:pt x="814532" y="140150"/>
                    <a:pt x="743167" y="140150"/>
                  </a:cubicBezTo>
                  <a:cubicBezTo>
                    <a:pt x="692438" y="140150"/>
                    <a:pt x="641995" y="140150"/>
                    <a:pt x="591267" y="140150"/>
                  </a:cubicBezTo>
                  <a:cubicBezTo>
                    <a:pt x="582382" y="140150"/>
                    <a:pt x="582382" y="140150"/>
                    <a:pt x="577796" y="147888"/>
                  </a:cubicBezTo>
                  <a:cubicBezTo>
                    <a:pt x="568052" y="164511"/>
                    <a:pt x="558594" y="180848"/>
                    <a:pt x="549136" y="197471"/>
                  </a:cubicBezTo>
                  <a:cubicBezTo>
                    <a:pt x="536525" y="219253"/>
                    <a:pt x="524201" y="241035"/>
                    <a:pt x="511590" y="262530"/>
                  </a:cubicBezTo>
                  <a:cubicBezTo>
                    <a:pt x="502419" y="278580"/>
                    <a:pt x="492961" y="294630"/>
                    <a:pt x="483503" y="310967"/>
                  </a:cubicBezTo>
                  <a:cubicBezTo>
                    <a:pt x="482643" y="312400"/>
                    <a:pt x="482356" y="314119"/>
                    <a:pt x="481210" y="3166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110;p52">
              <a:extLst>
                <a:ext uri="{FF2B5EF4-FFF2-40B4-BE49-F238E27FC236}">
                  <a16:creationId xmlns:a16="http://schemas.microsoft.com/office/drawing/2014/main" id="{D3798AEE-5B3A-25D0-D3F4-32E632D6B553}"/>
                </a:ext>
              </a:extLst>
            </p:cNvPr>
            <p:cNvSpPr/>
            <p:nvPr/>
          </p:nvSpPr>
          <p:spPr>
            <a:xfrm>
              <a:off x="7185822" y="2420029"/>
              <a:ext cx="457785" cy="597165"/>
            </a:xfrm>
            <a:custGeom>
              <a:avLst/>
              <a:gdLst/>
              <a:ahLst/>
              <a:cxnLst/>
              <a:rect l="l" t="t" r="r" b="b"/>
              <a:pathLst>
                <a:path w="457785" h="597165" extrusionOk="0">
                  <a:moveTo>
                    <a:pt x="457499" y="74635"/>
                  </a:moveTo>
                  <a:cubicBezTo>
                    <a:pt x="457212" y="84093"/>
                    <a:pt x="454633" y="95271"/>
                    <a:pt x="448614" y="105302"/>
                  </a:cubicBezTo>
                  <a:cubicBezTo>
                    <a:pt x="446035" y="109315"/>
                    <a:pt x="443742" y="113327"/>
                    <a:pt x="441162" y="117340"/>
                  </a:cubicBezTo>
                  <a:cubicBezTo>
                    <a:pt x="424253" y="143134"/>
                    <a:pt x="407056" y="169215"/>
                    <a:pt x="389860" y="195010"/>
                  </a:cubicBezTo>
                  <a:cubicBezTo>
                    <a:pt x="370084" y="225390"/>
                    <a:pt x="350022" y="255483"/>
                    <a:pt x="330246" y="285863"/>
                  </a:cubicBezTo>
                  <a:cubicBezTo>
                    <a:pt x="310470" y="316244"/>
                    <a:pt x="290408" y="346337"/>
                    <a:pt x="270632" y="376717"/>
                  </a:cubicBezTo>
                  <a:cubicBezTo>
                    <a:pt x="249710" y="408530"/>
                    <a:pt x="229074" y="440344"/>
                    <a:pt x="208152" y="471870"/>
                  </a:cubicBezTo>
                  <a:cubicBezTo>
                    <a:pt x="188950" y="501104"/>
                    <a:pt x="169747" y="530338"/>
                    <a:pt x="150545" y="559571"/>
                  </a:cubicBezTo>
                  <a:cubicBezTo>
                    <a:pt x="137934" y="579060"/>
                    <a:pt x="119878" y="590525"/>
                    <a:pt x="97809" y="595110"/>
                  </a:cubicBezTo>
                  <a:cubicBezTo>
                    <a:pt x="70295" y="600842"/>
                    <a:pt x="45361" y="594537"/>
                    <a:pt x="23865" y="576768"/>
                  </a:cubicBezTo>
                  <a:cubicBezTo>
                    <a:pt x="12114" y="567023"/>
                    <a:pt x="4949" y="554126"/>
                    <a:pt x="1510" y="538936"/>
                  </a:cubicBezTo>
                  <a:cubicBezTo>
                    <a:pt x="-2503" y="521166"/>
                    <a:pt x="1797" y="505116"/>
                    <a:pt x="10681" y="489640"/>
                  </a:cubicBezTo>
                  <a:cubicBezTo>
                    <a:pt x="11255" y="488493"/>
                    <a:pt x="12114" y="487633"/>
                    <a:pt x="12688" y="486487"/>
                  </a:cubicBezTo>
                  <a:cubicBezTo>
                    <a:pt x="27878" y="463559"/>
                    <a:pt x="43068" y="440344"/>
                    <a:pt x="58258" y="417415"/>
                  </a:cubicBezTo>
                  <a:cubicBezTo>
                    <a:pt x="80899" y="382736"/>
                    <a:pt x="103828" y="348057"/>
                    <a:pt x="126470" y="313378"/>
                  </a:cubicBezTo>
                  <a:cubicBezTo>
                    <a:pt x="145099" y="285004"/>
                    <a:pt x="163728" y="256630"/>
                    <a:pt x="182358" y="227969"/>
                  </a:cubicBezTo>
                  <a:cubicBezTo>
                    <a:pt x="203566" y="195869"/>
                    <a:pt x="224489" y="163770"/>
                    <a:pt x="245697" y="131383"/>
                  </a:cubicBezTo>
                  <a:cubicBezTo>
                    <a:pt x="266047" y="100143"/>
                    <a:pt x="286682" y="69190"/>
                    <a:pt x="307031" y="37950"/>
                  </a:cubicBezTo>
                  <a:cubicBezTo>
                    <a:pt x="319928" y="17888"/>
                    <a:pt x="338271" y="6137"/>
                    <a:pt x="361199" y="1838"/>
                  </a:cubicBezTo>
                  <a:cubicBezTo>
                    <a:pt x="389287" y="-3608"/>
                    <a:pt x="414508" y="2984"/>
                    <a:pt x="435717" y="22473"/>
                  </a:cubicBezTo>
                  <a:cubicBezTo>
                    <a:pt x="448614" y="34224"/>
                    <a:pt x="457212" y="49701"/>
                    <a:pt x="457785" y="740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111;p52">
              <a:extLst>
                <a:ext uri="{FF2B5EF4-FFF2-40B4-BE49-F238E27FC236}">
                  <a16:creationId xmlns:a16="http://schemas.microsoft.com/office/drawing/2014/main" id="{7FD1D384-DE68-612F-9814-4815C219608E}"/>
                </a:ext>
              </a:extLst>
            </p:cNvPr>
            <p:cNvSpPr/>
            <p:nvPr/>
          </p:nvSpPr>
          <p:spPr>
            <a:xfrm>
              <a:off x="6904739" y="2472660"/>
              <a:ext cx="457312" cy="596569"/>
            </a:xfrm>
            <a:custGeom>
              <a:avLst/>
              <a:gdLst/>
              <a:ahLst/>
              <a:cxnLst/>
              <a:rect l="l" t="t" r="r" b="b"/>
              <a:pathLst>
                <a:path w="457312" h="596569" extrusionOk="0">
                  <a:moveTo>
                    <a:pt x="286" y="525857"/>
                  </a:moveTo>
                  <a:cubicBezTo>
                    <a:pt x="0" y="512386"/>
                    <a:pt x="4299" y="500349"/>
                    <a:pt x="11178" y="489171"/>
                  </a:cubicBezTo>
                  <a:cubicBezTo>
                    <a:pt x="16910" y="480286"/>
                    <a:pt x="22642" y="471115"/>
                    <a:pt x="28661" y="462230"/>
                  </a:cubicBezTo>
                  <a:cubicBezTo>
                    <a:pt x="45283" y="437009"/>
                    <a:pt x="61620" y="412074"/>
                    <a:pt x="78243" y="386853"/>
                  </a:cubicBezTo>
                  <a:cubicBezTo>
                    <a:pt x="98305" y="356186"/>
                    <a:pt x="118655" y="325520"/>
                    <a:pt x="138717" y="294566"/>
                  </a:cubicBezTo>
                  <a:cubicBezTo>
                    <a:pt x="158206" y="264759"/>
                    <a:pt x="177982" y="234666"/>
                    <a:pt x="197471" y="204859"/>
                  </a:cubicBezTo>
                  <a:cubicBezTo>
                    <a:pt x="218679" y="172759"/>
                    <a:pt x="239602" y="140373"/>
                    <a:pt x="260810" y="108273"/>
                  </a:cubicBezTo>
                  <a:cubicBezTo>
                    <a:pt x="276287" y="84485"/>
                    <a:pt x="291764" y="60983"/>
                    <a:pt x="307240" y="37195"/>
                  </a:cubicBezTo>
                  <a:cubicBezTo>
                    <a:pt x="322144" y="14840"/>
                    <a:pt x="343353" y="3089"/>
                    <a:pt x="370007" y="510"/>
                  </a:cubicBezTo>
                  <a:cubicBezTo>
                    <a:pt x="392076" y="-1783"/>
                    <a:pt x="411851" y="3662"/>
                    <a:pt x="429621" y="16846"/>
                  </a:cubicBezTo>
                  <a:cubicBezTo>
                    <a:pt x="443378" y="27164"/>
                    <a:pt x="452836" y="40921"/>
                    <a:pt x="455988" y="57831"/>
                  </a:cubicBezTo>
                  <a:cubicBezTo>
                    <a:pt x="459141" y="75313"/>
                    <a:pt x="456848" y="91937"/>
                    <a:pt x="447104" y="107127"/>
                  </a:cubicBezTo>
                  <a:cubicBezTo>
                    <a:pt x="439939" y="118304"/>
                    <a:pt x="432487" y="129482"/>
                    <a:pt x="425035" y="140946"/>
                  </a:cubicBezTo>
                  <a:cubicBezTo>
                    <a:pt x="408125" y="166740"/>
                    <a:pt x="391216" y="192248"/>
                    <a:pt x="374306" y="218043"/>
                  </a:cubicBezTo>
                  <a:cubicBezTo>
                    <a:pt x="354530" y="248136"/>
                    <a:pt x="334755" y="278230"/>
                    <a:pt x="314979" y="308323"/>
                  </a:cubicBezTo>
                  <a:cubicBezTo>
                    <a:pt x="294916" y="338704"/>
                    <a:pt x="274854" y="369370"/>
                    <a:pt x="254792" y="399750"/>
                  </a:cubicBezTo>
                  <a:cubicBezTo>
                    <a:pt x="235016" y="429844"/>
                    <a:pt x="215240" y="459938"/>
                    <a:pt x="195464" y="490031"/>
                  </a:cubicBezTo>
                  <a:cubicBezTo>
                    <a:pt x="180561" y="512673"/>
                    <a:pt x="165944" y="535315"/>
                    <a:pt x="151041" y="557956"/>
                  </a:cubicBezTo>
                  <a:cubicBezTo>
                    <a:pt x="136997" y="579165"/>
                    <a:pt x="117221" y="591776"/>
                    <a:pt x="92000" y="595502"/>
                  </a:cubicBezTo>
                  <a:cubicBezTo>
                    <a:pt x="69358" y="598941"/>
                    <a:pt x="48436" y="594069"/>
                    <a:pt x="29807" y="580885"/>
                  </a:cubicBezTo>
                  <a:cubicBezTo>
                    <a:pt x="15476" y="570567"/>
                    <a:pt x="5445" y="557097"/>
                    <a:pt x="1720" y="539327"/>
                  </a:cubicBezTo>
                  <a:cubicBezTo>
                    <a:pt x="860" y="534741"/>
                    <a:pt x="573" y="529869"/>
                    <a:pt x="0" y="525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112;p52">
              <a:extLst>
                <a:ext uri="{FF2B5EF4-FFF2-40B4-BE49-F238E27FC236}">
                  <a16:creationId xmlns:a16="http://schemas.microsoft.com/office/drawing/2014/main" id="{169CA274-E958-F5DA-7063-7C4DE05A92BA}"/>
                </a:ext>
              </a:extLst>
            </p:cNvPr>
            <p:cNvSpPr/>
            <p:nvPr/>
          </p:nvSpPr>
          <p:spPr>
            <a:xfrm>
              <a:off x="7492435" y="2323309"/>
              <a:ext cx="456988" cy="596688"/>
            </a:xfrm>
            <a:custGeom>
              <a:avLst/>
              <a:gdLst/>
              <a:ahLst/>
              <a:cxnLst/>
              <a:rect l="l" t="t" r="r" b="b"/>
              <a:pathLst>
                <a:path w="456988" h="596688" extrusionOk="0">
                  <a:moveTo>
                    <a:pt x="78087" y="596391"/>
                  </a:moveTo>
                  <a:cubicBezTo>
                    <a:pt x="57452" y="596964"/>
                    <a:pt x="38536" y="589226"/>
                    <a:pt x="22200" y="575182"/>
                  </a:cubicBezTo>
                  <a:cubicBezTo>
                    <a:pt x="13314" y="567731"/>
                    <a:pt x="7296" y="557699"/>
                    <a:pt x="3570" y="546808"/>
                  </a:cubicBezTo>
                  <a:cubicBezTo>
                    <a:pt x="-442" y="535058"/>
                    <a:pt x="-1016" y="523020"/>
                    <a:pt x="1564" y="510696"/>
                  </a:cubicBezTo>
                  <a:cubicBezTo>
                    <a:pt x="2997" y="503818"/>
                    <a:pt x="5863" y="497512"/>
                    <a:pt x="9302" y="491494"/>
                  </a:cubicBezTo>
                  <a:cubicBezTo>
                    <a:pt x="11308" y="487768"/>
                    <a:pt x="13601" y="484329"/>
                    <a:pt x="15894" y="480603"/>
                  </a:cubicBezTo>
                  <a:cubicBezTo>
                    <a:pt x="32517" y="455381"/>
                    <a:pt x="48854" y="430447"/>
                    <a:pt x="65477" y="405226"/>
                  </a:cubicBezTo>
                  <a:cubicBezTo>
                    <a:pt x="86686" y="372839"/>
                    <a:pt x="107894" y="340453"/>
                    <a:pt x="129103" y="308066"/>
                  </a:cubicBezTo>
                  <a:cubicBezTo>
                    <a:pt x="149452" y="277113"/>
                    <a:pt x="169801" y="246160"/>
                    <a:pt x="189863" y="215206"/>
                  </a:cubicBezTo>
                  <a:cubicBezTo>
                    <a:pt x="210212" y="183966"/>
                    <a:pt x="230848" y="153013"/>
                    <a:pt x="251197" y="121773"/>
                  </a:cubicBezTo>
                  <a:cubicBezTo>
                    <a:pt x="269540" y="93686"/>
                    <a:pt x="287882" y="65598"/>
                    <a:pt x="306225" y="37798"/>
                  </a:cubicBezTo>
                  <a:cubicBezTo>
                    <a:pt x="319982" y="16876"/>
                    <a:pt x="339471" y="4838"/>
                    <a:pt x="364119" y="1112"/>
                  </a:cubicBezTo>
                  <a:cubicBezTo>
                    <a:pt x="390487" y="-2900"/>
                    <a:pt x="413989" y="3978"/>
                    <a:pt x="434051" y="21175"/>
                  </a:cubicBezTo>
                  <a:cubicBezTo>
                    <a:pt x="445802" y="31206"/>
                    <a:pt x="452967" y="44676"/>
                    <a:pt x="455833" y="60153"/>
                  </a:cubicBezTo>
                  <a:cubicBezTo>
                    <a:pt x="458986" y="76489"/>
                    <a:pt x="455546" y="91680"/>
                    <a:pt x="447235" y="106010"/>
                  </a:cubicBezTo>
                  <a:cubicBezTo>
                    <a:pt x="446088" y="108016"/>
                    <a:pt x="444655" y="110309"/>
                    <a:pt x="443222" y="112315"/>
                  </a:cubicBezTo>
                  <a:cubicBezTo>
                    <a:pt x="428892" y="134097"/>
                    <a:pt x="414562" y="155879"/>
                    <a:pt x="400231" y="177661"/>
                  </a:cubicBezTo>
                  <a:cubicBezTo>
                    <a:pt x="378736" y="210334"/>
                    <a:pt x="357241" y="243294"/>
                    <a:pt x="335745" y="275967"/>
                  </a:cubicBezTo>
                  <a:cubicBezTo>
                    <a:pt x="317116" y="304341"/>
                    <a:pt x="298773" y="332428"/>
                    <a:pt x="280144" y="360802"/>
                  </a:cubicBezTo>
                  <a:cubicBezTo>
                    <a:pt x="258935" y="393188"/>
                    <a:pt x="237726" y="425574"/>
                    <a:pt x="216518" y="457961"/>
                  </a:cubicBezTo>
                  <a:cubicBezTo>
                    <a:pt x="197315" y="487481"/>
                    <a:pt x="177826" y="517002"/>
                    <a:pt x="158623" y="546522"/>
                  </a:cubicBezTo>
                  <a:cubicBezTo>
                    <a:pt x="156617" y="549388"/>
                    <a:pt x="154897" y="552541"/>
                    <a:pt x="153178" y="555407"/>
                  </a:cubicBezTo>
                  <a:cubicBezTo>
                    <a:pt x="147159" y="565151"/>
                    <a:pt x="139707" y="574036"/>
                    <a:pt x="130249" y="580628"/>
                  </a:cubicBezTo>
                  <a:cubicBezTo>
                    <a:pt x="115059" y="591519"/>
                    <a:pt x="97863" y="596964"/>
                    <a:pt x="77801" y="5966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113;p52">
              <a:extLst>
                <a:ext uri="{FF2B5EF4-FFF2-40B4-BE49-F238E27FC236}">
                  <a16:creationId xmlns:a16="http://schemas.microsoft.com/office/drawing/2014/main" id="{390C244B-C4DE-15DE-CFCC-C58439786A04}"/>
                </a:ext>
              </a:extLst>
            </p:cNvPr>
            <p:cNvSpPr/>
            <p:nvPr/>
          </p:nvSpPr>
          <p:spPr>
            <a:xfrm>
              <a:off x="7545875" y="2608095"/>
              <a:ext cx="457229" cy="596816"/>
            </a:xfrm>
            <a:custGeom>
              <a:avLst/>
              <a:gdLst/>
              <a:ahLst/>
              <a:cxnLst/>
              <a:rect l="l" t="t" r="r" b="b"/>
              <a:pathLst>
                <a:path w="457229" h="596816" extrusionOk="0">
                  <a:moveTo>
                    <a:pt x="0" y="527419"/>
                  </a:moveTo>
                  <a:cubicBezTo>
                    <a:pt x="0" y="511656"/>
                    <a:pt x="4012" y="499331"/>
                    <a:pt x="11751" y="487867"/>
                  </a:cubicBezTo>
                  <a:cubicBezTo>
                    <a:pt x="25508" y="466945"/>
                    <a:pt x="39265" y="446023"/>
                    <a:pt x="53022" y="425101"/>
                  </a:cubicBezTo>
                  <a:cubicBezTo>
                    <a:pt x="74231" y="393001"/>
                    <a:pt x="95153" y="360615"/>
                    <a:pt x="116362" y="328515"/>
                  </a:cubicBezTo>
                  <a:cubicBezTo>
                    <a:pt x="134131" y="301574"/>
                    <a:pt x="151614" y="274633"/>
                    <a:pt x="169384" y="247406"/>
                  </a:cubicBezTo>
                  <a:cubicBezTo>
                    <a:pt x="190306" y="215306"/>
                    <a:pt x="211228" y="183493"/>
                    <a:pt x="232437" y="151393"/>
                  </a:cubicBezTo>
                  <a:cubicBezTo>
                    <a:pt x="251639" y="121873"/>
                    <a:pt x="271128" y="92352"/>
                    <a:pt x="290331" y="62832"/>
                  </a:cubicBezTo>
                  <a:cubicBezTo>
                    <a:pt x="295776" y="54234"/>
                    <a:pt x="301509" y="45636"/>
                    <a:pt x="306954" y="37324"/>
                  </a:cubicBezTo>
                  <a:cubicBezTo>
                    <a:pt x="319851" y="17835"/>
                    <a:pt x="338194" y="6371"/>
                    <a:pt x="360836" y="1785"/>
                  </a:cubicBezTo>
                  <a:cubicBezTo>
                    <a:pt x="383764" y="-2801"/>
                    <a:pt x="405546" y="1498"/>
                    <a:pt x="425035" y="14109"/>
                  </a:cubicBezTo>
                  <a:cubicBezTo>
                    <a:pt x="442805" y="25573"/>
                    <a:pt x="453696" y="41910"/>
                    <a:pt x="456562" y="63119"/>
                  </a:cubicBezTo>
                  <a:cubicBezTo>
                    <a:pt x="458855" y="78882"/>
                    <a:pt x="455129" y="93212"/>
                    <a:pt x="447104" y="106683"/>
                  </a:cubicBezTo>
                  <a:cubicBezTo>
                    <a:pt x="442518" y="114134"/>
                    <a:pt x="437646" y="121299"/>
                    <a:pt x="433060" y="128465"/>
                  </a:cubicBezTo>
                  <a:cubicBezTo>
                    <a:pt x="415864" y="154832"/>
                    <a:pt x="398381" y="181200"/>
                    <a:pt x="380898" y="207568"/>
                  </a:cubicBezTo>
                  <a:cubicBezTo>
                    <a:pt x="360549" y="238807"/>
                    <a:pt x="339914" y="269761"/>
                    <a:pt x="319565" y="301001"/>
                  </a:cubicBezTo>
                  <a:cubicBezTo>
                    <a:pt x="299502" y="331668"/>
                    <a:pt x="279154" y="362334"/>
                    <a:pt x="259091" y="393288"/>
                  </a:cubicBezTo>
                  <a:cubicBezTo>
                    <a:pt x="238455" y="424528"/>
                    <a:pt x="217820" y="456054"/>
                    <a:pt x="197471" y="487294"/>
                  </a:cubicBezTo>
                  <a:cubicBezTo>
                    <a:pt x="181708" y="511082"/>
                    <a:pt x="166231" y="535157"/>
                    <a:pt x="150468" y="558945"/>
                  </a:cubicBezTo>
                  <a:cubicBezTo>
                    <a:pt x="137571" y="578721"/>
                    <a:pt x="119228" y="590759"/>
                    <a:pt x="96299" y="595058"/>
                  </a:cubicBezTo>
                  <a:cubicBezTo>
                    <a:pt x="70505" y="599930"/>
                    <a:pt x="46717" y="594771"/>
                    <a:pt x="26081" y="578435"/>
                  </a:cubicBezTo>
                  <a:cubicBezTo>
                    <a:pt x="9171" y="565251"/>
                    <a:pt x="0" y="547481"/>
                    <a:pt x="0" y="527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14;p52">
              <a:extLst>
                <a:ext uri="{FF2B5EF4-FFF2-40B4-BE49-F238E27FC236}">
                  <a16:creationId xmlns:a16="http://schemas.microsoft.com/office/drawing/2014/main" id="{D346C7EC-46A5-D2B0-51E5-E1CC17A52EB5}"/>
                </a:ext>
              </a:extLst>
            </p:cNvPr>
            <p:cNvSpPr/>
            <p:nvPr/>
          </p:nvSpPr>
          <p:spPr>
            <a:xfrm>
              <a:off x="7611888" y="2881029"/>
              <a:ext cx="457614" cy="596929"/>
            </a:xfrm>
            <a:custGeom>
              <a:avLst/>
              <a:gdLst/>
              <a:ahLst/>
              <a:cxnLst/>
              <a:rect l="l" t="t" r="r" b="b"/>
              <a:pathLst>
                <a:path w="457614" h="596929" extrusionOk="0">
                  <a:moveTo>
                    <a:pt x="457615" y="70771"/>
                  </a:moveTo>
                  <a:cubicBezTo>
                    <a:pt x="457328" y="85101"/>
                    <a:pt x="453602" y="97712"/>
                    <a:pt x="446150" y="108889"/>
                  </a:cubicBezTo>
                  <a:cubicBezTo>
                    <a:pt x="438699" y="120354"/>
                    <a:pt x="431247" y="131818"/>
                    <a:pt x="423795" y="143282"/>
                  </a:cubicBezTo>
                  <a:cubicBezTo>
                    <a:pt x="406599" y="169363"/>
                    <a:pt x="389402" y="195444"/>
                    <a:pt x="372206" y="221525"/>
                  </a:cubicBezTo>
                  <a:cubicBezTo>
                    <a:pt x="351570" y="253052"/>
                    <a:pt x="330935" y="284578"/>
                    <a:pt x="310013" y="316105"/>
                  </a:cubicBezTo>
                  <a:cubicBezTo>
                    <a:pt x="290237" y="346485"/>
                    <a:pt x="270175" y="376579"/>
                    <a:pt x="250399" y="406959"/>
                  </a:cubicBezTo>
                  <a:cubicBezTo>
                    <a:pt x="229477" y="438772"/>
                    <a:pt x="208841" y="470585"/>
                    <a:pt x="187919" y="502112"/>
                  </a:cubicBezTo>
                  <a:cubicBezTo>
                    <a:pt x="175882" y="520454"/>
                    <a:pt x="163844" y="539084"/>
                    <a:pt x="151807" y="557713"/>
                  </a:cubicBezTo>
                  <a:cubicBezTo>
                    <a:pt x="137763" y="579495"/>
                    <a:pt x="117701" y="591819"/>
                    <a:pt x="92480" y="595832"/>
                  </a:cubicBezTo>
                  <a:cubicBezTo>
                    <a:pt x="72704" y="598984"/>
                    <a:pt x="54361" y="595258"/>
                    <a:pt x="37164" y="585800"/>
                  </a:cubicBezTo>
                  <a:cubicBezTo>
                    <a:pt x="15096" y="573476"/>
                    <a:pt x="2199" y="554274"/>
                    <a:pt x="193" y="529053"/>
                  </a:cubicBezTo>
                  <a:cubicBezTo>
                    <a:pt x="-954" y="514722"/>
                    <a:pt x="3059" y="501538"/>
                    <a:pt x="11084" y="489501"/>
                  </a:cubicBezTo>
                  <a:cubicBezTo>
                    <a:pt x="21974" y="472591"/>
                    <a:pt x="33152" y="455968"/>
                    <a:pt x="44043" y="439059"/>
                  </a:cubicBezTo>
                  <a:cubicBezTo>
                    <a:pt x="64965" y="406959"/>
                    <a:pt x="85888" y="375146"/>
                    <a:pt x="106810" y="343046"/>
                  </a:cubicBezTo>
                  <a:cubicBezTo>
                    <a:pt x="126299" y="313239"/>
                    <a:pt x="146075" y="283145"/>
                    <a:pt x="165564" y="253338"/>
                  </a:cubicBezTo>
                  <a:cubicBezTo>
                    <a:pt x="186772" y="221239"/>
                    <a:pt x="207695" y="189139"/>
                    <a:pt x="228903" y="156753"/>
                  </a:cubicBezTo>
                  <a:cubicBezTo>
                    <a:pt x="247819" y="127805"/>
                    <a:pt x="266735" y="99145"/>
                    <a:pt x="285652" y="70198"/>
                  </a:cubicBezTo>
                  <a:cubicBezTo>
                    <a:pt x="292817" y="59307"/>
                    <a:pt x="299695" y="48416"/>
                    <a:pt x="306860" y="37811"/>
                  </a:cubicBezTo>
                  <a:cubicBezTo>
                    <a:pt x="321764" y="15456"/>
                    <a:pt x="342686" y="3419"/>
                    <a:pt x="369053" y="553"/>
                  </a:cubicBezTo>
                  <a:cubicBezTo>
                    <a:pt x="384530" y="-1167"/>
                    <a:pt x="399434" y="1126"/>
                    <a:pt x="413477" y="7431"/>
                  </a:cubicBezTo>
                  <a:cubicBezTo>
                    <a:pt x="436979" y="18036"/>
                    <a:pt x="451882" y="35805"/>
                    <a:pt x="456755" y="61600"/>
                  </a:cubicBezTo>
                  <a:cubicBezTo>
                    <a:pt x="457328" y="64752"/>
                    <a:pt x="457328" y="67905"/>
                    <a:pt x="457615" y="704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15;p52">
              <a:extLst>
                <a:ext uri="{FF2B5EF4-FFF2-40B4-BE49-F238E27FC236}">
                  <a16:creationId xmlns:a16="http://schemas.microsoft.com/office/drawing/2014/main" id="{740C979E-7BB1-57CC-B815-3071072397C9}"/>
                </a:ext>
              </a:extLst>
            </p:cNvPr>
            <p:cNvSpPr/>
            <p:nvPr/>
          </p:nvSpPr>
          <p:spPr>
            <a:xfrm>
              <a:off x="7120491" y="2886955"/>
              <a:ext cx="465598" cy="597643"/>
            </a:xfrm>
            <a:custGeom>
              <a:avLst/>
              <a:gdLst/>
              <a:ahLst/>
              <a:cxnLst/>
              <a:rect l="l" t="t" r="r" b="b"/>
              <a:pathLst>
                <a:path w="465598" h="597643" extrusionOk="0">
                  <a:moveTo>
                    <a:pt x="79164" y="597070"/>
                  </a:moveTo>
                  <a:cubicBezTo>
                    <a:pt x="53083" y="595637"/>
                    <a:pt x="30728" y="586752"/>
                    <a:pt x="14392" y="566403"/>
                  </a:cubicBezTo>
                  <a:cubicBezTo>
                    <a:pt x="6940" y="556945"/>
                    <a:pt x="2354" y="546054"/>
                    <a:pt x="634" y="533730"/>
                  </a:cubicBezTo>
                  <a:cubicBezTo>
                    <a:pt x="-1659" y="517107"/>
                    <a:pt x="2354" y="502204"/>
                    <a:pt x="11239" y="488447"/>
                  </a:cubicBezTo>
                  <a:cubicBezTo>
                    <a:pt x="30154" y="459500"/>
                    <a:pt x="49071" y="430839"/>
                    <a:pt x="67987" y="401892"/>
                  </a:cubicBezTo>
                  <a:cubicBezTo>
                    <a:pt x="86329" y="374091"/>
                    <a:pt x="104386" y="346291"/>
                    <a:pt x="122728" y="318490"/>
                  </a:cubicBezTo>
                  <a:cubicBezTo>
                    <a:pt x="139351" y="293269"/>
                    <a:pt x="155974" y="267761"/>
                    <a:pt x="172597" y="242540"/>
                  </a:cubicBezTo>
                  <a:cubicBezTo>
                    <a:pt x="190654" y="215025"/>
                    <a:pt x="208710" y="187225"/>
                    <a:pt x="226766" y="159711"/>
                  </a:cubicBezTo>
                  <a:cubicBezTo>
                    <a:pt x="244535" y="132483"/>
                    <a:pt x="262305" y="105256"/>
                    <a:pt x="280074" y="78028"/>
                  </a:cubicBezTo>
                  <a:cubicBezTo>
                    <a:pt x="295551" y="54527"/>
                    <a:pt x="310741" y="31025"/>
                    <a:pt x="326218" y="7523"/>
                  </a:cubicBezTo>
                  <a:cubicBezTo>
                    <a:pt x="327651" y="5517"/>
                    <a:pt x="329084" y="3511"/>
                    <a:pt x="330517" y="1505"/>
                  </a:cubicBezTo>
                  <a:cubicBezTo>
                    <a:pt x="332237" y="-502"/>
                    <a:pt x="334816" y="-502"/>
                    <a:pt x="336535" y="1505"/>
                  </a:cubicBezTo>
                  <a:cubicBezTo>
                    <a:pt x="338255" y="3511"/>
                    <a:pt x="339688" y="5804"/>
                    <a:pt x="341121" y="8097"/>
                  </a:cubicBezTo>
                  <a:cubicBezTo>
                    <a:pt x="345134" y="14402"/>
                    <a:pt x="348573" y="20994"/>
                    <a:pt x="352585" y="27299"/>
                  </a:cubicBezTo>
                  <a:cubicBezTo>
                    <a:pt x="366056" y="46502"/>
                    <a:pt x="384398" y="59112"/>
                    <a:pt x="407041" y="65131"/>
                  </a:cubicBezTo>
                  <a:cubicBezTo>
                    <a:pt x="415065" y="67137"/>
                    <a:pt x="423090" y="68570"/>
                    <a:pt x="431402" y="68857"/>
                  </a:cubicBezTo>
                  <a:cubicBezTo>
                    <a:pt x="440287" y="68857"/>
                    <a:pt x="449171" y="69717"/>
                    <a:pt x="458056" y="70003"/>
                  </a:cubicBezTo>
                  <a:cubicBezTo>
                    <a:pt x="458916" y="70003"/>
                    <a:pt x="460062" y="70003"/>
                    <a:pt x="460922" y="70290"/>
                  </a:cubicBezTo>
                  <a:cubicBezTo>
                    <a:pt x="464935" y="71150"/>
                    <a:pt x="466654" y="73729"/>
                    <a:pt x="464935" y="77168"/>
                  </a:cubicBezTo>
                  <a:cubicBezTo>
                    <a:pt x="463502" y="80894"/>
                    <a:pt x="461495" y="84334"/>
                    <a:pt x="459489" y="87773"/>
                  </a:cubicBezTo>
                  <a:cubicBezTo>
                    <a:pt x="454044" y="96658"/>
                    <a:pt x="448312" y="105256"/>
                    <a:pt x="442579" y="114140"/>
                  </a:cubicBezTo>
                  <a:cubicBezTo>
                    <a:pt x="427103" y="137929"/>
                    <a:pt x="411339" y="161430"/>
                    <a:pt x="395863" y="185219"/>
                  </a:cubicBezTo>
                  <a:cubicBezTo>
                    <a:pt x="375514" y="216172"/>
                    <a:pt x="355165" y="247125"/>
                    <a:pt x="335102" y="278079"/>
                  </a:cubicBezTo>
                  <a:cubicBezTo>
                    <a:pt x="316760" y="305879"/>
                    <a:pt x="298704" y="333680"/>
                    <a:pt x="280361" y="361481"/>
                  </a:cubicBezTo>
                  <a:cubicBezTo>
                    <a:pt x="261731" y="389855"/>
                    <a:pt x="243389" y="417942"/>
                    <a:pt x="224760" y="446316"/>
                  </a:cubicBezTo>
                  <a:cubicBezTo>
                    <a:pt x="206417" y="474403"/>
                    <a:pt x="188074" y="502490"/>
                    <a:pt x="169731" y="530291"/>
                  </a:cubicBezTo>
                  <a:cubicBezTo>
                    <a:pt x="162853" y="540609"/>
                    <a:pt x="156261" y="551213"/>
                    <a:pt x="149382" y="561531"/>
                  </a:cubicBezTo>
                  <a:cubicBezTo>
                    <a:pt x="135339" y="581880"/>
                    <a:pt x="115563" y="593058"/>
                    <a:pt x="91202" y="596497"/>
                  </a:cubicBezTo>
                  <a:cubicBezTo>
                    <a:pt x="86903" y="597070"/>
                    <a:pt x="82890" y="597357"/>
                    <a:pt x="78878" y="597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16;p52">
              <a:extLst>
                <a:ext uri="{FF2B5EF4-FFF2-40B4-BE49-F238E27FC236}">
                  <a16:creationId xmlns:a16="http://schemas.microsoft.com/office/drawing/2014/main" id="{D149A146-D031-8546-409B-B6875387D22F}"/>
                </a:ext>
              </a:extLst>
            </p:cNvPr>
            <p:cNvSpPr/>
            <p:nvPr/>
          </p:nvSpPr>
          <p:spPr>
            <a:xfrm>
              <a:off x="7004305" y="2983541"/>
              <a:ext cx="276489" cy="311897"/>
            </a:xfrm>
            <a:custGeom>
              <a:avLst/>
              <a:gdLst/>
              <a:ahLst/>
              <a:cxnLst/>
              <a:rect l="l" t="t" r="r" b="b"/>
              <a:pathLst>
                <a:path w="276489" h="311897" extrusionOk="0">
                  <a:moveTo>
                    <a:pt x="79562" y="311898"/>
                  </a:moveTo>
                  <a:cubicBezTo>
                    <a:pt x="60933" y="311898"/>
                    <a:pt x="44309" y="306739"/>
                    <a:pt x="29406" y="295848"/>
                  </a:cubicBezTo>
                  <a:cubicBezTo>
                    <a:pt x="13643" y="284384"/>
                    <a:pt x="3898" y="269194"/>
                    <a:pt x="746" y="249705"/>
                  </a:cubicBezTo>
                  <a:cubicBezTo>
                    <a:pt x="-1834" y="233082"/>
                    <a:pt x="2465" y="218178"/>
                    <a:pt x="10777" y="204135"/>
                  </a:cubicBezTo>
                  <a:cubicBezTo>
                    <a:pt x="15936" y="195536"/>
                    <a:pt x="21668" y="186938"/>
                    <a:pt x="27113" y="178340"/>
                  </a:cubicBezTo>
                  <a:cubicBezTo>
                    <a:pt x="49468" y="143088"/>
                    <a:pt x="72110" y="108122"/>
                    <a:pt x="94465" y="72869"/>
                  </a:cubicBezTo>
                  <a:cubicBezTo>
                    <a:pt x="108509" y="50801"/>
                    <a:pt x="122553" y="29019"/>
                    <a:pt x="136596" y="6950"/>
                  </a:cubicBezTo>
                  <a:cubicBezTo>
                    <a:pt x="137743" y="4944"/>
                    <a:pt x="139176" y="3224"/>
                    <a:pt x="140609" y="1505"/>
                  </a:cubicBezTo>
                  <a:cubicBezTo>
                    <a:pt x="142328" y="-502"/>
                    <a:pt x="144621" y="-502"/>
                    <a:pt x="146341" y="1505"/>
                  </a:cubicBezTo>
                  <a:cubicBezTo>
                    <a:pt x="147487" y="2651"/>
                    <a:pt x="148634" y="4084"/>
                    <a:pt x="149493" y="5804"/>
                  </a:cubicBezTo>
                  <a:cubicBezTo>
                    <a:pt x="151500" y="9530"/>
                    <a:pt x="153793" y="12969"/>
                    <a:pt x="155799" y="16695"/>
                  </a:cubicBezTo>
                  <a:cubicBezTo>
                    <a:pt x="160385" y="25580"/>
                    <a:pt x="166403" y="33604"/>
                    <a:pt x="173282" y="40770"/>
                  </a:cubicBezTo>
                  <a:cubicBezTo>
                    <a:pt x="181020" y="48795"/>
                    <a:pt x="189905" y="54813"/>
                    <a:pt x="200223" y="59112"/>
                  </a:cubicBezTo>
                  <a:cubicBezTo>
                    <a:pt x="215986" y="65991"/>
                    <a:pt x="232322" y="69143"/>
                    <a:pt x="249519" y="69430"/>
                  </a:cubicBezTo>
                  <a:cubicBezTo>
                    <a:pt x="254678" y="69430"/>
                    <a:pt x="259837" y="69430"/>
                    <a:pt x="265282" y="69430"/>
                  </a:cubicBezTo>
                  <a:cubicBezTo>
                    <a:pt x="267861" y="69430"/>
                    <a:pt x="270154" y="69717"/>
                    <a:pt x="272734" y="70576"/>
                  </a:cubicBezTo>
                  <a:cubicBezTo>
                    <a:pt x="276173" y="71436"/>
                    <a:pt x="277319" y="73729"/>
                    <a:pt x="275886" y="76882"/>
                  </a:cubicBezTo>
                  <a:cubicBezTo>
                    <a:pt x="274167" y="80608"/>
                    <a:pt x="272447" y="84047"/>
                    <a:pt x="270441" y="87486"/>
                  </a:cubicBezTo>
                  <a:cubicBezTo>
                    <a:pt x="258977" y="105829"/>
                    <a:pt x="247226" y="123885"/>
                    <a:pt x="235475" y="142228"/>
                  </a:cubicBezTo>
                  <a:cubicBezTo>
                    <a:pt x="217419" y="170602"/>
                    <a:pt x="199363" y="198689"/>
                    <a:pt x="181307" y="227063"/>
                  </a:cubicBezTo>
                  <a:cubicBezTo>
                    <a:pt x="171276" y="242540"/>
                    <a:pt x="161244" y="258016"/>
                    <a:pt x="151500" y="273493"/>
                  </a:cubicBezTo>
                  <a:cubicBezTo>
                    <a:pt x="138029" y="294988"/>
                    <a:pt x="117680" y="306453"/>
                    <a:pt x="93319" y="311038"/>
                  </a:cubicBezTo>
                  <a:cubicBezTo>
                    <a:pt x="89020" y="311898"/>
                    <a:pt x="84434" y="311611"/>
                    <a:pt x="79849" y="311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17;p52">
              <a:extLst>
                <a:ext uri="{FF2B5EF4-FFF2-40B4-BE49-F238E27FC236}">
                  <a16:creationId xmlns:a16="http://schemas.microsoft.com/office/drawing/2014/main" id="{3BCE9E03-5441-491C-1D71-DB5FEA7C3474}"/>
                </a:ext>
              </a:extLst>
            </p:cNvPr>
            <p:cNvSpPr/>
            <p:nvPr/>
          </p:nvSpPr>
          <p:spPr>
            <a:xfrm>
              <a:off x="7364010" y="3171708"/>
              <a:ext cx="276013" cy="311490"/>
            </a:xfrm>
            <a:custGeom>
              <a:avLst/>
              <a:gdLst/>
              <a:ahLst/>
              <a:cxnLst/>
              <a:rect l="l" t="t" r="r" b="b"/>
              <a:pathLst>
                <a:path w="276013" h="311490" extrusionOk="0">
                  <a:moveTo>
                    <a:pt x="78974" y="311171"/>
                  </a:moveTo>
                  <a:cubicBezTo>
                    <a:pt x="55185" y="310598"/>
                    <a:pt x="34263" y="302573"/>
                    <a:pt x="17927" y="284803"/>
                  </a:cubicBezTo>
                  <a:cubicBezTo>
                    <a:pt x="-1276" y="263881"/>
                    <a:pt x="-5288" y="234074"/>
                    <a:pt x="7035" y="210859"/>
                  </a:cubicBezTo>
                  <a:cubicBezTo>
                    <a:pt x="11908" y="201688"/>
                    <a:pt x="17640" y="192803"/>
                    <a:pt x="23372" y="184205"/>
                  </a:cubicBezTo>
                  <a:cubicBezTo>
                    <a:pt x="45727" y="148953"/>
                    <a:pt x="68369" y="113987"/>
                    <a:pt x="90724" y="78734"/>
                  </a:cubicBezTo>
                  <a:cubicBezTo>
                    <a:pt x="106487" y="54373"/>
                    <a:pt x="121964" y="29725"/>
                    <a:pt x="137727" y="5364"/>
                  </a:cubicBezTo>
                  <a:cubicBezTo>
                    <a:pt x="141740" y="-655"/>
                    <a:pt x="145466" y="-2948"/>
                    <a:pt x="149765" y="5650"/>
                  </a:cubicBezTo>
                  <a:cubicBezTo>
                    <a:pt x="152058" y="10236"/>
                    <a:pt x="154924" y="14535"/>
                    <a:pt x="157503" y="19121"/>
                  </a:cubicBezTo>
                  <a:cubicBezTo>
                    <a:pt x="160943" y="25426"/>
                    <a:pt x="165242" y="31158"/>
                    <a:pt x="170114" y="36603"/>
                  </a:cubicBezTo>
                  <a:cubicBezTo>
                    <a:pt x="177565" y="45488"/>
                    <a:pt x="187023" y="52080"/>
                    <a:pt x="197341" y="57239"/>
                  </a:cubicBezTo>
                  <a:cubicBezTo>
                    <a:pt x="209092" y="62971"/>
                    <a:pt x="221989" y="66410"/>
                    <a:pt x="235173" y="68130"/>
                  </a:cubicBezTo>
                  <a:cubicBezTo>
                    <a:pt x="244631" y="69277"/>
                    <a:pt x="254089" y="69277"/>
                    <a:pt x="263547" y="69277"/>
                  </a:cubicBezTo>
                  <a:cubicBezTo>
                    <a:pt x="266127" y="69277"/>
                    <a:pt x="268993" y="69277"/>
                    <a:pt x="271572" y="69850"/>
                  </a:cubicBezTo>
                  <a:cubicBezTo>
                    <a:pt x="275585" y="70710"/>
                    <a:pt x="277017" y="73289"/>
                    <a:pt x="275298" y="77015"/>
                  </a:cubicBezTo>
                  <a:cubicBezTo>
                    <a:pt x="273865" y="80167"/>
                    <a:pt x="272432" y="83320"/>
                    <a:pt x="270426" y="86186"/>
                  </a:cubicBezTo>
                  <a:cubicBezTo>
                    <a:pt x="265553" y="94211"/>
                    <a:pt x="260395" y="102236"/>
                    <a:pt x="255236" y="110261"/>
                  </a:cubicBezTo>
                  <a:cubicBezTo>
                    <a:pt x="237466" y="137775"/>
                    <a:pt x="219696" y="165289"/>
                    <a:pt x="202213" y="193090"/>
                  </a:cubicBezTo>
                  <a:cubicBezTo>
                    <a:pt x="185877" y="218884"/>
                    <a:pt x="169254" y="244679"/>
                    <a:pt x="152918" y="270473"/>
                  </a:cubicBezTo>
                  <a:cubicBezTo>
                    <a:pt x="146039" y="281364"/>
                    <a:pt x="137727" y="290536"/>
                    <a:pt x="126837" y="297701"/>
                  </a:cubicBezTo>
                  <a:cubicBezTo>
                    <a:pt x="115945" y="304866"/>
                    <a:pt x="95883" y="312031"/>
                    <a:pt x="78687" y="3114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White">
  <p:cSld name="2_Whi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/>
          <p:nvPr/>
        </p:nvSpPr>
        <p:spPr>
          <a:xfrm>
            <a:off x="22269755" y="88457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8"/>
          <p:cNvSpPr/>
          <p:nvPr/>
        </p:nvSpPr>
        <p:spPr>
          <a:xfrm>
            <a:off x="22528665" y="884575"/>
            <a:ext cx="216000" cy="216000"/>
          </a:xfrm>
          <a:prstGeom prst="ellipse">
            <a:avLst/>
          </a:prstGeom>
          <a:solidFill>
            <a:srgbClr val="2B4B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8"/>
          <p:cNvSpPr/>
          <p:nvPr/>
        </p:nvSpPr>
        <p:spPr>
          <a:xfrm>
            <a:off x="22787575" y="884575"/>
            <a:ext cx="216000" cy="216000"/>
          </a:xfrm>
          <a:prstGeom prst="ellipse">
            <a:avLst/>
          </a:prstGeom>
          <a:solidFill>
            <a:srgbClr val="7E44BC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F0C6D3D8-1380-3DF9-DB77-854B9FAA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15" name="Google Shape;13;p43">
            <a:extLst>
              <a:ext uri="{FF2B5EF4-FFF2-40B4-BE49-F238E27FC236}">
                <a16:creationId xmlns:a16="http://schemas.microsoft.com/office/drawing/2014/main" id="{A9B799EB-0B34-12DA-6645-ADE64F2EA5CC}"/>
              </a:ext>
            </a:extLst>
          </p:cNvPr>
          <p:cNvSpPr/>
          <p:nvPr userDrawn="1"/>
        </p:nvSpPr>
        <p:spPr>
          <a:xfrm>
            <a:off x="2532460" y="12548820"/>
            <a:ext cx="52507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"/>
              <a:buNone/>
            </a:pPr>
            <a:r>
              <a:rPr lang="pt-BR" sz="1600" b="0" i="0" u="none" strike="noStrike" cap="none" dirty="0">
                <a:solidFill>
                  <a:schemeClr val="tx1"/>
                </a:solidFill>
                <a:latin typeface="Work Sans"/>
                <a:ea typeface="Work Sans"/>
                <a:cs typeface="Work Sans"/>
                <a:sym typeface="Work Sans"/>
              </a:rPr>
              <a:t>REVOPS | PARS</a:t>
            </a:r>
            <a:endParaRPr sz="1600" b="0" i="0" u="none" strike="noStrike" cap="none" dirty="0">
              <a:solidFill>
                <a:schemeClr val="tx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6" name="Google Shape;107;p52">
            <a:extLst>
              <a:ext uri="{FF2B5EF4-FFF2-40B4-BE49-F238E27FC236}">
                <a16:creationId xmlns:a16="http://schemas.microsoft.com/office/drawing/2014/main" id="{9EBFADC3-92A6-9378-1A13-013E30706C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81242" y="12457011"/>
            <a:ext cx="2222333" cy="505316"/>
            <a:chOff x="6904739" y="2323309"/>
            <a:chExt cx="5107204" cy="1161289"/>
          </a:xfrm>
          <a:solidFill>
            <a:schemeClr val="tx1"/>
          </a:solidFill>
        </p:grpSpPr>
        <p:sp>
          <p:nvSpPr>
            <p:cNvPr id="17" name="Google Shape;108;p52">
              <a:extLst>
                <a:ext uri="{FF2B5EF4-FFF2-40B4-BE49-F238E27FC236}">
                  <a16:creationId xmlns:a16="http://schemas.microsoft.com/office/drawing/2014/main" id="{7CA15595-3661-AEAF-3649-593AEE67CC25}"/>
                </a:ext>
              </a:extLst>
            </p:cNvPr>
            <p:cNvSpPr/>
            <p:nvPr/>
          </p:nvSpPr>
          <p:spPr>
            <a:xfrm>
              <a:off x="8805812" y="2571475"/>
              <a:ext cx="3206131" cy="741733"/>
            </a:xfrm>
            <a:custGeom>
              <a:avLst/>
              <a:gdLst/>
              <a:ahLst/>
              <a:cxnLst/>
              <a:rect l="l" t="t" r="r" b="b"/>
              <a:pathLst>
                <a:path w="3206131" h="741733" extrusionOk="0">
                  <a:moveTo>
                    <a:pt x="611020" y="456849"/>
                  </a:moveTo>
                  <a:cubicBezTo>
                    <a:pt x="615606" y="452263"/>
                    <a:pt x="619332" y="448537"/>
                    <a:pt x="623345" y="445098"/>
                  </a:cubicBezTo>
                  <a:cubicBezTo>
                    <a:pt x="629363" y="439652"/>
                    <a:pt x="635669" y="434493"/>
                    <a:pt x="641974" y="429048"/>
                  </a:cubicBezTo>
                  <a:cubicBezTo>
                    <a:pt x="653151" y="419017"/>
                    <a:pt x="664042" y="408985"/>
                    <a:pt x="675220" y="399241"/>
                  </a:cubicBezTo>
                  <a:cubicBezTo>
                    <a:pt x="686111" y="389496"/>
                    <a:pt x="697289" y="380038"/>
                    <a:pt x="708180" y="370294"/>
                  </a:cubicBezTo>
                  <a:cubicBezTo>
                    <a:pt x="714198" y="364848"/>
                    <a:pt x="720217" y="359403"/>
                    <a:pt x="726523" y="353957"/>
                  </a:cubicBezTo>
                  <a:cubicBezTo>
                    <a:pt x="733688" y="347652"/>
                    <a:pt x="740566" y="341633"/>
                    <a:pt x="747731" y="335328"/>
                  </a:cubicBezTo>
                  <a:cubicBezTo>
                    <a:pt x="751170" y="332175"/>
                    <a:pt x="754610" y="329023"/>
                    <a:pt x="758049" y="325870"/>
                  </a:cubicBezTo>
                  <a:cubicBezTo>
                    <a:pt x="762348" y="321571"/>
                    <a:pt x="767507" y="319851"/>
                    <a:pt x="773526" y="320138"/>
                  </a:cubicBezTo>
                  <a:cubicBezTo>
                    <a:pt x="790435" y="320424"/>
                    <a:pt x="807345" y="320138"/>
                    <a:pt x="824254" y="320138"/>
                  </a:cubicBezTo>
                  <a:cubicBezTo>
                    <a:pt x="832566" y="320138"/>
                    <a:pt x="834573" y="320711"/>
                    <a:pt x="835719" y="309820"/>
                  </a:cubicBezTo>
                  <a:cubicBezTo>
                    <a:pt x="837152" y="296350"/>
                    <a:pt x="838585" y="282593"/>
                    <a:pt x="840018" y="269122"/>
                  </a:cubicBezTo>
                  <a:cubicBezTo>
                    <a:pt x="841165" y="256798"/>
                    <a:pt x="842311" y="244474"/>
                    <a:pt x="843457" y="232150"/>
                  </a:cubicBezTo>
                  <a:cubicBezTo>
                    <a:pt x="844030" y="226131"/>
                    <a:pt x="844604" y="220399"/>
                    <a:pt x="845177" y="214381"/>
                  </a:cubicBezTo>
                  <a:cubicBezTo>
                    <a:pt x="845177" y="213521"/>
                    <a:pt x="845177" y="212374"/>
                    <a:pt x="845177" y="210655"/>
                  </a:cubicBezTo>
                  <a:cubicBezTo>
                    <a:pt x="843744" y="211515"/>
                    <a:pt x="842598" y="212088"/>
                    <a:pt x="841738" y="212948"/>
                  </a:cubicBezTo>
                  <a:cubicBezTo>
                    <a:pt x="829127" y="224412"/>
                    <a:pt x="816803" y="235876"/>
                    <a:pt x="804479" y="247054"/>
                  </a:cubicBezTo>
                  <a:cubicBezTo>
                    <a:pt x="791295" y="258804"/>
                    <a:pt x="778111" y="270555"/>
                    <a:pt x="765214" y="282306"/>
                  </a:cubicBezTo>
                  <a:cubicBezTo>
                    <a:pt x="757476" y="289185"/>
                    <a:pt x="750024" y="296350"/>
                    <a:pt x="742286" y="303515"/>
                  </a:cubicBezTo>
                  <a:cubicBezTo>
                    <a:pt x="734261" y="310680"/>
                    <a:pt x="726236" y="317845"/>
                    <a:pt x="718497" y="324724"/>
                  </a:cubicBezTo>
                  <a:cubicBezTo>
                    <a:pt x="713052" y="329596"/>
                    <a:pt x="707320" y="334755"/>
                    <a:pt x="701874" y="339627"/>
                  </a:cubicBezTo>
                  <a:cubicBezTo>
                    <a:pt x="694136" y="346792"/>
                    <a:pt x="686111" y="354244"/>
                    <a:pt x="678373" y="361409"/>
                  </a:cubicBezTo>
                  <a:cubicBezTo>
                    <a:pt x="665189" y="373160"/>
                    <a:pt x="652005" y="384911"/>
                    <a:pt x="639108" y="396661"/>
                  </a:cubicBezTo>
                  <a:cubicBezTo>
                    <a:pt x="631656" y="403253"/>
                    <a:pt x="624491" y="410132"/>
                    <a:pt x="617039" y="416724"/>
                  </a:cubicBezTo>
                  <a:cubicBezTo>
                    <a:pt x="608728" y="424176"/>
                    <a:pt x="600416" y="431627"/>
                    <a:pt x="592105" y="439079"/>
                  </a:cubicBezTo>
                  <a:cubicBezTo>
                    <a:pt x="586659" y="443951"/>
                    <a:pt x="580927" y="449110"/>
                    <a:pt x="575481" y="453982"/>
                  </a:cubicBezTo>
                  <a:cubicBezTo>
                    <a:pt x="562011" y="466306"/>
                    <a:pt x="548827" y="478631"/>
                    <a:pt x="535357" y="490668"/>
                  </a:cubicBezTo>
                  <a:cubicBezTo>
                    <a:pt x="522173" y="502419"/>
                    <a:pt x="508989" y="514170"/>
                    <a:pt x="496092" y="525920"/>
                  </a:cubicBezTo>
                  <a:cubicBezTo>
                    <a:pt x="488927" y="532512"/>
                    <a:pt x="481762" y="539104"/>
                    <a:pt x="474597" y="545410"/>
                  </a:cubicBezTo>
                  <a:cubicBezTo>
                    <a:pt x="466572" y="552575"/>
                    <a:pt x="458833" y="559740"/>
                    <a:pt x="450808" y="566905"/>
                  </a:cubicBezTo>
                  <a:cubicBezTo>
                    <a:pt x="444789" y="572350"/>
                    <a:pt x="439057" y="577509"/>
                    <a:pt x="433039" y="582955"/>
                  </a:cubicBezTo>
                  <a:cubicBezTo>
                    <a:pt x="425014" y="590407"/>
                    <a:pt x="416989" y="597858"/>
                    <a:pt x="408964" y="605023"/>
                  </a:cubicBezTo>
                  <a:cubicBezTo>
                    <a:pt x="401512" y="611615"/>
                    <a:pt x="394061" y="618207"/>
                    <a:pt x="386896" y="624799"/>
                  </a:cubicBezTo>
                  <a:cubicBezTo>
                    <a:pt x="380876" y="629958"/>
                    <a:pt x="375145" y="635404"/>
                    <a:pt x="369126" y="640849"/>
                  </a:cubicBezTo>
                  <a:cubicBezTo>
                    <a:pt x="361674" y="647728"/>
                    <a:pt x="354222" y="654606"/>
                    <a:pt x="346771" y="661485"/>
                  </a:cubicBezTo>
                  <a:cubicBezTo>
                    <a:pt x="338745" y="668936"/>
                    <a:pt x="330434" y="676101"/>
                    <a:pt x="322409" y="683267"/>
                  </a:cubicBezTo>
                  <a:cubicBezTo>
                    <a:pt x="316964" y="688139"/>
                    <a:pt x="311805" y="692725"/>
                    <a:pt x="306360" y="697597"/>
                  </a:cubicBezTo>
                  <a:cubicBezTo>
                    <a:pt x="298335" y="705049"/>
                    <a:pt x="290310" y="712500"/>
                    <a:pt x="282285" y="719952"/>
                  </a:cubicBezTo>
                  <a:cubicBezTo>
                    <a:pt x="275980" y="725684"/>
                    <a:pt x="269674" y="731416"/>
                    <a:pt x="263655" y="736862"/>
                  </a:cubicBezTo>
                  <a:cubicBezTo>
                    <a:pt x="259929" y="740301"/>
                    <a:pt x="255917" y="742021"/>
                    <a:pt x="250758" y="741447"/>
                  </a:cubicBezTo>
                  <a:cubicBezTo>
                    <a:pt x="249898" y="741447"/>
                    <a:pt x="248752" y="741447"/>
                    <a:pt x="247892" y="741447"/>
                  </a:cubicBezTo>
                  <a:cubicBezTo>
                    <a:pt x="168216" y="741447"/>
                    <a:pt x="88540" y="741447"/>
                    <a:pt x="8863" y="741447"/>
                  </a:cubicBezTo>
                  <a:cubicBezTo>
                    <a:pt x="5997" y="741447"/>
                    <a:pt x="2844" y="742021"/>
                    <a:pt x="265" y="740874"/>
                  </a:cubicBezTo>
                  <a:cubicBezTo>
                    <a:pt x="-595" y="738868"/>
                    <a:pt x="838" y="737722"/>
                    <a:pt x="1698" y="736862"/>
                  </a:cubicBezTo>
                  <a:cubicBezTo>
                    <a:pt x="6570" y="732276"/>
                    <a:pt x="11729" y="727977"/>
                    <a:pt x="16888" y="723678"/>
                  </a:cubicBezTo>
                  <a:cubicBezTo>
                    <a:pt x="30932" y="711640"/>
                    <a:pt x="44975" y="699316"/>
                    <a:pt x="59306" y="687279"/>
                  </a:cubicBezTo>
                  <a:cubicBezTo>
                    <a:pt x="75356" y="673235"/>
                    <a:pt x="91692" y="659478"/>
                    <a:pt x="108028" y="645721"/>
                  </a:cubicBezTo>
                  <a:cubicBezTo>
                    <a:pt x="120926" y="634544"/>
                    <a:pt x="133823" y="623079"/>
                    <a:pt x="146720" y="611902"/>
                  </a:cubicBezTo>
                  <a:cubicBezTo>
                    <a:pt x="155032" y="604450"/>
                    <a:pt x="163630" y="597572"/>
                    <a:pt x="172228" y="590120"/>
                  </a:cubicBezTo>
                  <a:cubicBezTo>
                    <a:pt x="181112" y="582382"/>
                    <a:pt x="189711" y="574930"/>
                    <a:pt x="198596" y="567191"/>
                  </a:cubicBezTo>
                  <a:cubicBezTo>
                    <a:pt x="208053" y="558880"/>
                    <a:pt x="217799" y="550568"/>
                    <a:pt x="227256" y="542544"/>
                  </a:cubicBezTo>
                  <a:cubicBezTo>
                    <a:pt x="236141" y="534805"/>
                    <a:pt x="244739" y="527353"/>
                    <a:pt x="253624" y="519615"/>
                  </a:cubicBezTo>
                  <a:cubicBezTo>
                    <a:pt x="263082" y="511303"/>
                    <a:pt x="272826" y="502992"/>
                    <a:pt x="282285" y="494967"/>
                  </a:cubicBezTo>
                  <a:cubicBezTo>
                    <a:pt x="291170" y="487229"/>
                    <a:pt x="300340" y="479204"/>
                    <a:pt x="309225" y="471465"/>
                  </a:cubicBezTo>
                  <a:cubicBezTo>
                    <a:pt x="317537" y="464300"/>
                    <a:pt x="325849" y="457135"/>
                    <a:pt x="334160" y="449970"/>
                  </a:cubicBezTo>
                  <a:cubicBezTo>
                    <a:pt x="343618" y="441945"/>
                    <a:pt x="353076" y="433634"/>
                    <a:pt x="362247" y="425609"/>
                  </a:cubicBezTo>
                  <a:cubicBezTo>
                    <a:pt x="371706" y="417297"/>
                    <a:pt x="381450" y="408985"/>
                    <a:pt x="390908" y="400961"/>
                  </a:cubicBezTo>
                  <a:cubicBezTo>
                    <a:pt x="399792" y="393222"/>
                    <a:pt x="408391" y="385770"/>
                    <a:pt x="417276" y="378032"/>
                  </a:cubicBezTo>
                  <a:cubicBezTo>
                    <a:pt x="426733" y="369721"/>
                    <a:pt x="436478" y="361409"/>
                    <a:pt x="445936" y="353384"/>
                  </a:cubicBezTo>
                  <a:cubicBezTo>
                    <a:pt x="454821" y="345646"/>
                    <a:pt x="463992" y="337621"/>
                    <a:pt x="472877" y="329882"/>
                  </a:cubicBezTo>
                  <a:cubicBezTo>
                    <a:pt x="481188" y="322717"/>
                    <a:pt x="489500" y="315552"/>
                    <a:pt x="497812" y="308387"/>
                  </a:cubicBezTo>
                  <a:cubicBezTo>
                    <a:pt x="507269" y="300362"/>
                    <a:pt x="516728" y="292051"/>
                    <a:pt x="525899" y="284026"/>
                  </a:cubicBezTo>
                  <a:cubicBezTo>
                    <a:pt x="535357" y="275714"/>
                    <a:pt x="545101" y="267403"/>
                    <a:pt x="554560" y="259378"/>
                  </a:cubicBezTo>
                  <a:cubicBezTo>
                    <a:pt x="563158" y="251926"/>
                    <a:pt x="571755" y="244474"/>
                    <a:pt x="580354" y="237022"/>
                  </a:cubicBezTo>
                  <a:cubicBezTo>
                    <a:pt x="590099" y="228711"/>
                    <a:pt x="599843" y="220113"/>
                    <a:pt x="609587" y="211801"/>
                  </a:cubicBezTo>
                  <a:cubicBezTo>
                    <a:pt x="618472" y="204063"/>
                    <a:pt x="627644" y="196038"/>
                    <a:pt x="636528" y="188300"/>
                  </a:cubicBezTo>
                  <a:cubicBezTo>
                    <a:pt x="644840" y="181134"/>
                    <a:pt x="653151" y="173969"/>
                    <a:pt x="661463" y="166804"/>
                  </a:cubicBezTo>
                  <a:cubicBezTo>
                    <a:pt x="670634" y="158779"/>
                    <a:pt x="679806" y="151041"/>
                    <a:pt x="688977" y="143016"/>
                  </a:cubicBezTo>
                  <a:cubicBezTo>
                    <a:pt x="698722" y="134704"/>
                    <a:pt x="708467" y="126106"/>
                    <a:pt x="718211" y="117795"/>
                  </a:cubicBezTo>
                  <a:cubicBezTo>
                    <a:pt x="726809" y="110343"/>
                    <a:pt x="735408" y="102891"/>
                    <a:pt x="744005" y="95439"/>
                  </a:cubicBezTo>
                  <a:cubicBezTo>
                    <a:pt x="753750" y="87128"/>
                    <a:pt x="763494" y="78530"/>
                    <a:pt x="773239" y="70218"/>
                  </a:cubicBezTo>
                  <a:cubicBezTo>
                    <a:pt x="782123" y="62480"/>
                    <a:pt x="791295" y="54455"/>
                    <a:pt x="800180" y="46717"/>
                  </a:cubicBezTo>
                  <a:cubicBezTo>
                    <a:pt x="808205" y="39838"/>
                    <a:pt x="816230" y="32673"/>
                    <a:pt x="824541" y="25794"/>
                  </a:cubicBezTo>
                  <a:cubicBezTo>
                    <a:pt x="830847" y="20349"/>
                    <a:pt x="836865" y="15190"/>
                    <a:pt x="843170" y="9745"/>
                  </a:cubicBezTo>
                  <a:cubicBezTo>
                    <a:pt x="844317" y="8885"/>
                    <a:pt x="845464" y="7738"/>
                    <a:pt x="846610" y="6879"/>
                  </a:cubicBezTo>
                  <a:cubicBezTo>
                    <a:pt x="850909" y="2579"/>
                    <a:pt x="856068" y="1146"/>
                    <a:pt x="862087" y="1146"/>
                  </a:cubicBezTo>
                  <a:cubicBezTo>
                    <a:pt x="887881" y="1146"/>
                    <a:pt x="913676" y="1433"/>
                    <a:pt x="939470" y="1146"/>
                  </a:cubicBezTo>
                  <a:cubicBezTo>
                    <a:pt x="958959" y="860"/>
                    <a:pt x="978162" y="0"/>
                    <a:pt x="997651" y="0"/>
                  </a:cubicBezTo>
                  <a:cubicBezTo>
                    <a:pt x="1007968" y="0"/>
                    <a:pt x="1018000" y="0"/>
                    <a:pt x="1028318" y="0"/>
                  </a:cubicBezTo>
                  <a:cubicBezTo>
                    <a:pt x="1037203" y="0"/>
                    <a:pt x="1037776" y="860"/>
                    <a:pt x="1036916" y="9458"/>
                  </a:cubicBezTo>
                  <a:cubicBezTo>
                    <a:pt x="1036056" y="18343"/>
                    <a:pt x="1035483" y="27227"/>
                    <a:pt x="1034909" y="36112"/>
                  </a:cubicBezTo>
                  <a:cubicBezTo>
                    <a:pt x="1034050" y="46143"/>
                    <a:pt x="1033190" y="56461"/>
                    <a:pt x="1032330" y="66492"/>
                  </a:cubicBezTo>
                  <a:cubicBezTo>
                    <a:pt x="1031757" y="73371"/>
                    <a:pt x="1031183" y="80249"/>
                    <a:pt x="1030610" y="87128"/>
                  </a:cubicBezTo>
                  <a:cubicBezTo>
                    <a:pt x="1030038" y="96586"/>
                    <a:pt x="1029464" y="106044"/>
                    <a:pt x="1028604" y="115215"/>
                  </a:cubicBezTo>
                  <a:cubicBezTo>
                    <a:pt x="1028031" y="123813"/>
                    <a:pt x="1027171" y="132412"/>
                    <a:pt x="1026312" y="141010"/>
                  </a:cubicBezTo>
                  <a:cubicBezTo>
                    <a:pt x="1026312" y="142443"/>
                    <a:pt x="1026312" y="143876"/>
                    <a:pt x="1026025" y="145595"/>
                  </a:cubicBezTo>
                  <a:cubicBezTo>
                    <a:pt x="1025165" y="157346"/>
                    <a:pt x="1024018" y="169384"/>
                    <a:pt x="1023158" y="181134"/>
                  </a:cubicBezTo>
                  <a:cubicBezTo>
                    <a:pt x="1022586" y="190019"/>
                    <a:pt x="1022013" y="198904"/>
                    <a:pt x="1021153" y="207789"/>
                  </a:cubicBezTo>
                  <a:cubicBezTo>
                    <a:pt x="1020293" y="217247"/>
                    <a:pt x="1019432" y="226705"/>
                    <a:pt x="1018860" y="235876"/>
                  </a:cubicBezTo>
                  <a:cubicBezTo>
                    <a:pt x="1018287" y="243041"/>
                    <a:pt x="1017427" y="250206"/>
                    <a:pt x="1017140" y="257371"/>
                  </a:cubicBezTo>
                  <a:cubicBezTo>
                    <a:pt x="1016567" y="266256"/>
                    <a:pt x="1015993" y="275141"/>
                    <a:pt x="1015420" y="284026"/>
                  </a:cubicBezTo>
                  <a:cubicBezTo>
                    <a:pt x="1014848" y="292910"/>
                    <a:pt x="1013988" y="301795"/>
                    <a:pt x="1013128" y="310680"/>
                  </a:cubicBezTo>
                  <a:cubicBezTo>
                    <a:pt x="1013128" y="311540"/>
                    <a:pt x="1013128" y="312686"/>
                    <a:pt x="1013128" y="313546"/>
                  </a:cubicBezTo>
                  <a:cubicBezTo>
                    <a:pt x="1013128" y="318132"/>
                    <a:pt x="1014274" y="319565"/>
                    <a:pt x="1018573" y="319851"/>
                  </a:cubicBezTo>
                  <a:cubicBezTo>
                    <a:pt x="1020293" y="319851"/>
                    <a:pt x="1022013" y="319851"/>
                    <a:pt x="1023732" y="319851"/>
                  </a:cubicBezTo>
                  <a:cubicBezTo>
                    <a:pt x="1096816" y="319851"/>
                    <a:pt x="1169900" y="319851"/>
                    <a:pt x="1242698" y="319851"/>
                  </a:cubicBezTo>
                  <a:cubicBezTo>
                    <a:pt x="1243558" y="319851"/>
                    <a:pt x="1244132" y="319851"/>
                    <a:pt x="1244991" y="319851"/>
                  </a:cubicBezTo>
                  <a:cubicBezTo>
                    <a:pt x="1250437" y="320424"/>
                    <a:pt x="1253876" y="317845"/>
                    <a:pt x="1256455" y="313546"/>
                  </a:cubicBezTo>
                  <a:cubicBezTo>
                    <a:pt x="1265053" y="298929"/>
                    <a:pt x="1273938" y="284599"/>
                    <a:pt x="1282537" y="270269"/>
                  </a:cubicBezTo>
                  <a:cubicBezTo>
                    <a:pt x="1306611" y="230431"/>
                    <a:pt x="1330686" y="190879"/>
                    <a:pt x="1354474" y="151041"/>
                  </a:cubicBezTo>
                  <a:cubicBezTo>
                    <a:pt x="1369951" y="125246"/>
                    <a:pt x="1385428" y="99452"/>
                    <a:pt x="1400905" y="73658"/>
                  </a:cubicBezTo>
                  <a:cubicBezTo>
                    <a:pt x="1413801" y="52162"/>
                    <a:pt x="1426985" y="30667"/>
                    <a:pt x="1439596" y="9171"/>
                  </a:cubicBezTo>
                  <a:cubicBezTo>
                    <a:pt x="1442462" y="4299"/>
                    <a:pt x="1446188" y="2006"/>
                    <a:pt x="1451633" y="2293"/>
                  </a:cubicBezTo>
                  <a:cubicBezTo>
                    <a:pt x="1453353" y="2293"/>
                    <a:pt x="1455073" y="2293"/>
                    <a:pt x="1456792" y="2293"/>
                  </a:cubicBezTo>
                  <a:cubicBezTo>
                    <a:pt x="1660569" y="2293"/>
                    <a:pt x="1864058" y="2293"/>
                    <a:pt x="2067834" y="2293"/>
                  </a:cubicBezTo>
                  <a:cubicBezTo>
                    <a:pt x="2087610" y="2293"/>
                    <a:pt x="2107386" y="4299"/>
                    <a:pt x="2126875" y="9458"/>
                  </a:cubicBezTo>
                  <a:cubicBezTo>
                    <a:pt x="2137766" y="12324"/>
                    <a:pt x="2148084" y="16910"/>
                    <a:pt x="2156968" y="23502"/>
                  </a:cubicBezTo>
                  <a:cubicBezTo>
                    <a:pt x="2170439" y="33533"/>
                    <a:pt x="2178178" y="46717"/>
                    <a:pt x="2180757" y="63340"/>
                  </a:cubicBezTo>
                  <a:cubicBezTo>
                    <a:pt x="2182763" y="75091"/>
                    <a:pt x="2180757" y="85982"/>
                    <a:pt x="2178178" y="97159"/>
                  </a:cubicBezTo>
                  <a:cubicBezTo>
                    <a:pt x="2175598" y="109483"/>
                    <a:pt x="2170726" y="120661"/>
                    <a:pt x="2165280" y="132125"/>
                  </a:cubicBezTo>
                  <a:cubicBezTo>
                    <a:pt x="2159262" y="145022"/>
                    <a:pt x="2152097" y="157060"/>
                    <a:pt x="2144931" y="169384"/>
                  </a:cubicBezTo>
                  <a:cubicBezTo>
                    <a:pt x="2134327" y="187726"/>
                    <a:pt x="2123723" y="206356"/>
                    <a:pt x="2112832" y="224985"/>
                  </a:cubicBezTo>
                  <a:cubicBezTo>
                    <a:pt x="2103947" y="240462"/>
                    <a:pt x="2095062" y="255938"/>
                    <a:pt x="2085891" y="271415"/>
                  </a:cubicBezTo>
                  <a:cubicBezTo>
                    <a:pt x="2075287" y="289471"/>
                    <a:pt x="2064968" y="307527"/>
                    <a:pt x="2054364" y="325583"/>
                  </a:cubicBezTo>
                  <a:cubicBezTo>
                    <a:pt x="2046339" y="339340"/>
                    <a:pt x="2036595" y="351951"/>
                    <a:pt x="2026563" y="364275"/>
                  </a:cubicBezTo>
                  <a:cubicBezTo>
                    <a:pt x="2018825" y="373733"/>
                    <a:pt x="2010227" y="382331"/>
                    <a:pt x="2001342" y="390643"/>
                  </a:cubicBezTo>
                  <a:cubicBezTo>
                    <a:pt x="1986152" y="404686"/>
                    <a:pt x="1969242" y="416437"/>
                    <a:pt x="1951186" y="426468"/>
                  </a:cubicBezTo>
                  <a:cubicBezTo>
                    <a:pt x="1921379" y="442805"/>
                    <a:pt x="1889279" y="451976"/>
                    <a:pt x="1855747" y="456849"/>
                  </a:cubicBezTo>
                  <a:cubicBezTo>
                    <a:pt x="1847148" y="457995"/>
                    <a:pt x="1838550" y="458282"/>
                    <a:pt x="1829666" y="458855"/>
                  </a:cubicBezTo>
                  <a:cubicBezTo>
                    <a:pt x="1809317" y="460574"/>
                    <a:pt x="1788967" y="460001"/>
                    <a:pt x="1768619" y="460001"/>
                  </a:cubicBezTo>
                  <a:cubicBezTo>
                    <a:pt x="1767186" y="460001"/>
                    <a:pt x="1765752" y="460001"/>
                    <a:pt x="1764320" y="460574"/>
                  </a:cubicBezTo>
                  <a:cubicBezTo>
                    <a:pt x="1764033" y="460574"/>
                    <a:pt x="1763460" y="461148"/>
                    <a:pt x="1762600" y="461721"/>
                  </a:cubicBezTo>
                  <a:cubicBezTo>
                    <a:pt x="1762886" y="462867"/>
                    <a:pt x="1763173" y="464300"/>
                    <a:pt x="1764033" y="465447"/>
                  </a:cubicBezTo>
                  <a:cubicBezTo>
                    <a:pt x="1770338" y="476624"/>
                    <a:pt x="1776357" y="488088"/>
                    <a:pt x="1782949" y="499266"/>
                  </a:cubicBezTo>
                  <a:cubicBezTo>
                    <a:pt x="1793266" y="517609"/>
                    <a:pt x="1803585" y="535952"/>
                    <a:pt x="1814189" y="554294"/>
                  </a:cubicBezTo>
                  <a:cubicBezTo>
                    <a:pt x="1824220" y="572350"/>
                    <a:pt x="1834538" y="590120"/>
                    <a:pt x="1844569" y="608176"/>
                  </a:cubicBezTo>
                  <a:cubicBezTo>
                    <a:pt x="1854887" y="626519"/>
                    <a:pt x="1865204" y="645148"/>
                    <a:pt x="1875523" y="663491"/>
                  </a:cubicBezTo>
                  <a:cubicBezTo>
                    <a:pt x="1882401" y="675815"/>
                    <a:pt x="1889279" y="688139"/>
                    <a:pt x="1896444" y="700463"/>
                  </a:cubicBezTo>
                  <a:cubicBezTo>
                    <a:pt x="1902177" y="710494"/>
                    <a:pt x="1907622" y="720239"/>
                    <a:pt x="1913354" y="730270"/>
                  </a:cubicBezTo>
                  <a:cubicBezTo>
                    <a:pt x="1914214" y="731416"/>
                    <a:pt x="1914787" y="732849"/>
                    <a:pt x="1915934" y="734282"/>
                  </a:cubicBezTo>
                  <a:cubicBezTo>
                    <a:pt x="1917080" y="733136"/>
                    <a:pt x="1918227" y="732563"/>
                    <a:pt x="1918799" y="731703"/>
                  </a:cubicBezTo>
                  <a:cubicBezTo>
                    <a:pt x="1921093" y="728550"/>
                    <a:pt x="1923385" y="725111"/>
                    <a:pt x="1925679" y="721958"/>
                  </a:cubicBezTo>
                  <a:cubicBezTo>
                    <a:pt x="1945168" y="693871"/>
                    <a:pt x="1964656" y="665497"/>
                    <a:pt x="1985005" y="637983"/>
                  </a:cubicBezTo>
                  <a:cubicBezTo>
                    <a:pt x="1998190" y="620213"/>
                    <a:pt x="2015959" y="611329"/>
                    <a:pt x="2037454" y="608749"/>
                  </a:cubicBezTo>
                  <a:cubicBezTo>
                    <a:pt x="2047486" y="607603"/>
                    <a:pt x="2057803" y="607603"/>
                    <a:pt x="2067834" y="607316"/>
                  </a:cubicBezTo>
                  <a:cubicBezTo>
                    <a:pt x="2149803" y="604737"/>
                    <a:pt x="2231773" y="606456"/>
                    <a:pt x="2313741" y="606170"/>
                  </a:cubicBezTo>
                  <a:cubicBezTo>
                    <a:pt x="2395424" y="605883"/>
                    <a:pt x="2477107" y="606170"/>
                    <a:pt x="2558789" y="606170"/>
                  </a:cubicBezTo>
                  <a:cubicBezTo>
                    <a:pt x="2563948" y="606170"/>
                    <a:pt x="2569107" y="606170"/>
                    <a:pt x="2574552" y="606170"/>
                  </a:cubicBezTo>
                  <a:cubicBezTo>
                    <a:pt x="2584011" y="606170"/>
                    <a:pt x="2593468" y="604737"/>
                    <a:pt x="2602640" y="603304"/>
                  </a:cubicBezTo>
                  <a:cubicBezTo>
                    <a:pt x="2622702" y="599865"/>
                    <a:pt x="2638465" y="589260"/>
                    <a:pt x="2651076" y="573783"/>
                  </a:cubicBezTo>
                  <a:cubicBezTo>
                    <a:pt x="2656522" y="567191"/>
                    <a:pt x="2661394" y="559740"/>
                    <a:pt x="2665979" y="552288"/>
                  </a:cubicBezTo>
                  <a:cubicBezTo>
                    <a:pt x="2681742" y="526780"/>
                    <a:pt x="2697219" y="501559"/>
                    <a:pt x="2712409" y="475764"/>
                  </a:cubicBezTo>
                  <a:cubicBezTo>
                    <a:pt x="2715562" y="470319"/>
                    <a:pt x="2717855" y="464014"/>
                    <a:pt x="2720434" y="458282"/>
                  </a:cubicBezTo>
                  <a:cubicBezTo>
                    <a:pt x="2721581" y="455416"/>
                    <a:pt x="2721868" y="452549"/>
                    <a:pt x="2722154" y="449683"/>
                  </a:cubicBezTo>
                  <a:cubicBezTo>
                    <a:pt x="2722727" y="445098"/>
                    <a:pt x="2721008" y="442518"/>
                    <a:pt x="2716708" y="441085"/>
                  </a:cubicBezTo>
                  <a:cubicBezTo>
                    <a:pt x="2712696" y="439652"/>
                    <a:pt x="2708683" y="438792"/>
                    <a:pt x="2704384" y="438219"/>
                  </a:cubicBezTo>
                  <a:cubicBezTo>
                    <a:pt x="2694927" y="436786"/>
                    <a:pt x="2685182" y="436500"/>
                    <a:pt x="2675438" y="436500"/>
                  </a:cubicBezTo>
                  <a:cubicBezTo>
                    <a:pt x="2562801" y="436500"/>
                    <a:pt x="2450453" y="436500"/>
                    <a:pt x="2337816" y="436500"/>
                  </a:cubicBezTo>
                  <a:cubicBezTo>
                    <a:pt x="2321480" y="436500"/>
                    <a:pt x="2305144" y="435926"/>
                    <a:pt x="2288807" y="434780"/>
                  </a:cubicBezTo>
                  <a:cubicBezTo>
                    <a:pt x="2274477" y="433920"/>
                    <a:pt x="2260146" y="432487"/>
                    <a:pt x="2246103" y="429621"/>
                  </a:cubicBezTo>
                  <a:cubicBezTo>
                    <a:pt x="2234925" y="427328"/>
                    <a:pt x="2224321" y="423029"/>
                    <a:pt x="2214289" y="417584"/>
                  </a:cubicBezTo>
                  <a:cubicBezTo>
                    <a:pt x="2207411" y="413858"/>
                    <a:pt x="2201966" y="408699"/>
                    <a:pt x="2196807" y="402680"/>
                  </a:cubicBezTo>
                  <a:cubicBezTo>
                    <a:pt x="2191934" y="396661"/>
                    <a:pt x="2189642" y="389783"/>
                    <a:pt x="2187922" y="382331"/>
                  </a:cubicBezTo>
                  <a:cubicBezTo>
                    <a:pt x="2186203" y="374306"/>
                    <a:pt x="2187062" y="366568"/>
                    <a:pt x="2188495" y="358830"/>
                  </a:cubicBezTo>
                  <a:cubicBezTo>
                    <a:pt x="2190788" y="348225"/>
                    <a:pt x="2194228" y="337907"/>
                    <a:pt x="2199959" y="328449"/>
                  </a:cubicBezTo>
                  <a:cubicBezTo>
                    <a:pt x="2222314" y="290904"/>
                    <a:pt x="2244669" y="253359"/>
                    <a:pt x="2267311" y="215814"/>
                  </a:cubicBezTo>
                  <a:cubicBezTo>
                    <a:pt x="2284508" y="187440"/>
                    <a:pt x="2301990" y="159066"/>
                    <a:pt x="2319474" y="130692"/>
                  </a:cubicBezTo>
                  <a:cubicBezTo>
                    <a:pt x="2326352" y="119801"/>
                    <a:pt x="2334091" y="109483"/>
                    <a:pt x="2342689" y="99739"/>
                  </a:cubicBezTo>
                  <a:cubicBezTo>
                    <a:pt x="2349281" y="92287"/>
                    <a:pt x="2355872" y="84835"/>
                    <a:pt x="2363037" y="77957"/>
                  </a:cubicBezTo>
                  <a:cubicBezTo>
                    <a:pt x="2381668" y="59900"/>
                    <a:pt x="2402302" y="44710"/>
                    <a:pt x="2425518" y="32673"/>
                  </a:cubicBezTo>
                  <a:cubicBezTo>
                    <a:pt x="2455611" y="16910"/>
                    <a:pt x="2487424" y="7165"/>
                    <a:pt x="2520957" y="2866"/>
                  </a:cubicBezTo>
                  <a:cubicBezTo>
                    <a:pt x="2534141" y="1146"/>
                    <a:pt x="2547611" y="0"/>
                    <a:pt x="2561082" y="0"/>
                  </a:cubicBezTo>
                  <a:cubicBezTo>
                    <a:pt x="2772024" y="0"/>
                    <a:pt x="2982678" y="0"/>
                    <a:pt x="3193619" y="0"/>
                  </a:cubicBezTo>
                  <a:cubicBezTo>
                    <a:pt x="3196486" y="0"/>
                    <a:pt x="3199638" y="0"/>
                    <a:pt x="3202504" y="0"/>
                  </a:cubicBezTo>
                  <a:cubicBezTo>
                    <a:pt x="3203651" y="0"/>
                    <a:pt x="3204797" y="573"/>
                    <a:pt x="3205657" y="860"/>
                  </a:cubicBezTo>
                  <a:cubicBezTo>
                    <a:pt x="3206803" y="3439"/>
                    <a:pt x="3205657" y="5159"/>
                    <a:pt x="3204511" y="6592"/>
                  </a:cubicBezTo>
                  <a:cubicBezTo>
                    <a:pt x="3198205" y="16623"/>
                    <a:pt x="3192187" y="26941"/>
                    <a:pt x="3185595" y="36972"/>
                  </a:cubicBezTo>
                  <a:cubicBezTo>
                    <a:pt x="3176710" y="50442"/>
                    <a:pt x="3168111" y="63913"/>
                    <a:pt x="3158654" y="77383"/>
                  </a:cubicBezTo>
                  <a:cubicBezTo>
                    <a:pt x="3148909" y="91427"/>
                    <a:pt x="3137445" y="103751"/>
                    <a:pt x="3123688" y="113782"/>
                  </a:cubicBezTo>
                  <a:cubicBezTo>
                    <a:pt x="3110217" y="123527"/>
                    <a:pt x="3095027" y="129545"/>
                    <a:pt x="3078691" y="132698"/>
                  </a:cubicBezTo>
                  <a:cubicBezTo>
                    <a:pt x="3068946" y="134704"/>
                    <a:pt x="3058915" y="135278"/>
                    <a:pt x="3049170" y="135851"/>
                  </a:cubicBezTo>
                  <a:cubicBezTo>
                    <a:pt x="3025955" y="137284"/>
                    <a:pt x="3002453" y="137284"/>
                    <a:pt x="2979239" y="137284"/>
                  </a:cubicBezTo>
                  <a:cubicBezTo>
                    <a:pt x="2842528" y="137284"/>
                    <a:pt x="2706104" y="137284"/>
                    <a:pt x="2569394" y="137284"/>
                  </a:cubicBezTo>
                  <a:cubicBezTo>
                    <a:pt x="2562228" y="137284"/>
                    <a:pt x="2555063" y="137284"/>
                    <a:pt x="2547898" y="137284"/>
                  </a:cubicBezTo>
                  <a:cubicBezTo>
                    <a:pt x="2539013" y="137570"/>
                    <a:pt x="2530129" y="139003"/>
                    <a:pt x="2521530" y="141010"/>
                  </a:cubicBezTo>
                  <a:cubicBezTo>
                    <a:pt x="2504907" y="145022"/>
                    <a:pt x="2492010" y="154767"/>
                    <a:pt x="2481119" y="167377"/>
                  </a:cubicBezTo>
                  <a:cubicBezTo>
                    <a:pt x="2472234" y="177695"/>
                    <a:pt x="2465643" y="189159"/>
                    <a:pt x="2458763" y="200624"/>
                  </a:cubicBezTo>
                  <a:cubicBezTo>
                    <a:pt x="2446154" y="221546"/>
                    <a:pt x="2433543" y="242181"/>
                    <a:pt x="2420645" y="262817"/>
                  </a:cubicBezTo>
                  <a:cubicBezTo>
                    <a:pt x="2416919" y="269122"/>
                    <a:pt x="2413767" y="275428"/>
                    <a:pt x="2411761" y="282306"/>
                  </a:cubicBezTo>
                  <a:cubicBezTo>
                    <a:pt x="2411188" y="284312"/>
                    <a:pt x="2410614" y="286605"/>
                    <a:pt x="2410614" y="288898"/>
                  </a:cubicBezTo>
                  <a:cubicBezTo>
                    <a:pt x="2410614" y="294630"/>
                    <a:pt x="2412048" y="297209"/>
                    <a:pt x="2417493" y="298929"/>
                  </a:cubicBezTo>
                  <a:cubicBezTo>
                    <a:pt x="2422365" y="300362"/>
                    <a:pt x="2427238" y="301222"/>
                    <a:pt x="2432109" y="301795"/>
                  </a:cubicBezTo>
                  <a:cubicBezTo>
                    <a:pt x="2443287" y="302655"/>
                    <a:pt x="2454465" y="303228"/>
                    <a:pt x="2465643" y="303228"/>
                  </a:cubicBezTo>
                  <a:cubicBezTo>
                    <a:pt x="2557643" y="303228"/>
                    <a:pt x="2649929" y="303228"/>
                    <a:pt x="2741929" y="303228"/>
                  </a:cubicBezTo>
                  <a:cubicBezTo>
                    <a:pt x="2752534" y="303228"/>
                    <a:pt x="2763139" y="303228"/>
                    <a:pt x="2774029" y="302655"/>
                  </a:cubicBezTo>
                  <a:cubicBezTo>
                    <a:pt x="2786927" y="302368"/>
                    <a:pt x="2799824" y="303228"/>
                    <a:pt x="2812721" y="303228"/>
                  </a:cubicBezTo>
                  <a:cubicBezTo>
                    <a:pt x="2828198" y="303228"/>
                    <a:pt x="2843388" y="304375"/>
                    <a:pt x="2858865" y="306094"/>
                  </a:cubicBezTo>
                  <a:cubicBezTo>
                    <a:pt x="2867750" y="306954"/>
                    <a:pt x="2876634" y="307814"/>
                    <a:pt x="2885519" y="309534"/>
                  </a:cubicBezTo>
                  <a:cubicBezTo>
                    <a:pt x="2898703" y="311826"/>
                    <a:pt x="2911026" y="316412"/>
                    <a:pt x="2922204" y="323864"/>
                  </a:cubicBezTo>
                  <a:cubicBezTo>
                    <a:pt x="2931662" y="330169"/>
                    <a:pt x="2939401" y="338194"/>
                    <a:pt x="2943413" y="349085"/>
                  </a:cubicBezTo>
                  <a:cubicBezTo>
                    <a:pt x="2945132" y="353671"/>
                    <a:pt x="2945992" y="357970"/>
                    <a:pt x="2946279" y="362842"/>
                  </a:cubicBezTo>
                  <a:cubicBezTo>
                    <a:pt x="2946852" y="380038"/>
                    <a:pt x="2942553" y="395802"/>
                    <a:pt x="2933955" y="410419"/>
                  </a:cubicBezTo>
                  <a:cubicBezTo>
                    <a:pt x="2917046" y="438792"/>
                    <a:pt x="2900422" y="467453"/>
                    <a:pt x="2883226" y="495540"/>
                  </a:cubicBezTo>
                  <a:cubicBezTo>
                    <a:pt x="2861157" y="531939"/>
                    <a:pt x="2839089" y="568051"/>
                    <a:pt x="2816734" y="604164"/>
                  </a:cubicBezTo>
                  <a:cubicBezTo>
                    <a:pt x="2806703" y="620500"/>
                    <a:pt x="2795525" y="635977"/>
                    <a:pt x="2782628" y="650307"/>
                  </a:cubicBezTo>
                  <a:cubicBezTo>
                    <a:pt x="2761705" y="673522"/>
                    <a:pt x="2737344" y="692725"/>
                    <a:pt x="2709543" y="707055"/>
                  </a:cubicBezTo>
                  <a:cubicBezTo>
                    <a:pt x="2682316" y="721098"/>
                    <a:pt x="2653656" y="730270"/>
                    <a:pt x="2623561" y="735142"/>
                  </a:cubicBezTo>
                  <a:cubicBezTo>
                    <a:pt x="2609518" y="737435"/>
                    <a:pt x="2595475" y="738868"/>
                    <a:pt x="2581430" y="738868"/>
                  </a:cubicBezTo>
                  <a:cubicBezTo>
                    <a:pt x="2548758" y="738868"/>
                    <a:pt x="2516371" y="738868"/>
                    <a:pt x="2483699" y="738868"/>
                  </a:cubicBezTo>
                  <a:cubicBezTo>
                    <a:pt x="2340396" y="738868"/>
                    <a:pt x="2197094" y="738868"/>
                    <a:pt x="2053791" y="738868"/>
                  </a:cubicBezTo>
                  <a:cubicBezTo>
                    <a:pt x="2013093" y="738868"/>
                    <a:pt x="1972395" y="738868"/>
                    <a:pt x="1931697" y="738868"/>
                  </a:cubicBezTo>
                  <a:cubicBezTo>
                    <a:pt x="1926824" y="738868"/>
                    <a:pt x="1921953" y="739441"/>
                    <a:pt x="1916794" y="739728"/>
                  </a:cubicBezTo>
                  <a:cubicBezTo>
                    <a:pt x="1914214" y="739728"/>
                    <a:pt x="1911921" y="740014"/>
                    <a:pt x="1909342" y="740014"/>
                  </a:cubicBezTo>
                  <a:cubicBezTo>
                    <a:pt x="1849155" y="740014"/>
                    <a:pt x="1789254" y="740014"/>
                    <a:pt x="1729067" y="740014"/>
                  </a:cubicBezTo>
                  <a:cubicBezTo>
                    <a:pt x="1719036" y="740014"/>
                    <a:pt x="1718750" y="740014"/>
                    <a:pt x="1714164" y="730843"/>
                  </a:cubicBezTo>
                  <a:cubicBezTo>
                    <a:pt x="1702700" y="708201"/>
                    <a:pt x="1691522" y="685559"/>
                    <a:pt x="1680058" y="662918"/>
                  </a:cubicBezTo>
                  <a:cubicBezTo>
                    <a:pt x="1670599" y="644002"/>
                    <a:pt x="1661142" y="625086"/>
                    <a:pt x="1651684" y="606456"/>
                  </a:cubicBezTo>
                  <a:cubicBezTo>
                    <a:pt x="1628182" y="560026"/>
                    <a:pt x="1604967" y="513883"/>
                    <a:pt x="1581466" y="467453"/>
                  </a:cubicBezTo>
                  <a:cubicBezTo>
                    <a:pt x="1580893" y="466306"/>
                    <a:pt x="1580319" y="465160"/>
                    <a:pt x="1579746" y="464014"/>
                  </a:cubicBezTo>
                  <a:cubicBezTo>
                    <a:pt x="1578312" y="461434"/>
                    <a:pt x="1576307" y="460001"/>
                    <a:pt x="1573154" y="459715"/>
                  </a:cubicBezTo>
                  <a:cubicBezTo>
                    <a:pt x="1571147" y="459715"/>
                    <a:pt x="1569142" y="459715"/>
                    <a:pt x="1567135" y="459715"/>
                  </a:cubicBezTo>
                  <a:cubicBezTo>
                    <a:pt x="1502936" y="459715"/>
                    <a:pt x="1438450" y="459715"/>
                    <a:pt x="1374250" y="459715"/>
                  </a:cubicBezTo>
                  <a:cubicBezTo>
                    <a:pt x="1363646" y="459715"/>
                    <a:pt x="1364505" y="459428"/>
                    <a:pt x="1358774" y="468313"/>
                  </a:cubicBezTo>
                  <a:cubicBezTo>
                    <a:pt x="1342150" y="494107"/>
                    <a:pt x="1325527" y="520188"/>
                    <a:pt x="1308904" y="545983"/>
                  </a:cubicBezTo>
                  <a:cubicBezTo>
                    <a:pt x="1298013" y="562892"/>
                    <a:pt x="1287122" y="579802"/>
                    <a:pt x="1276231" y="596712"/>
                  </a:cubicBezTo>
                  <a:cubicBezTo>
                    <a:pt x="1252729" y="633111"/>
                    <a:pt x="1229515" y="669223"/>
                    <a:pt x="1206013" y="705622"/>
                  </a:cubicBezTo>
                  <a:cubicBezTo>
                    <a:pt x="1200281" y="714507"/>
                    <a:pt x="1194549" y="723678"/>
                    <a:pt x="1188530" y="732563"/>
                  </a:cubicBezTo>
                  <a:cubicBezTo>
                    <a:pt x="1187670" y="733709"/>
                    <a:pt x="1186811" y="735142"/>
                    <a:pt x="1185951" y="736289"/>
                  </a:cubicBezTo>
                  <a:cubicBezTo>
                    <a:pt x="1184230" y="738581"/>
                    <a:pt x="1181938" y="739728"/>
                    <a:pt x="1179072" y="740014"/>
                  </a:cubicBezTo>
                  <a:cubicBezTo>
                    <a:pt x="1177065" y="740014"/>
                    <a:pt x="1175060" y="740014"/>
                    <a:pt x="1173053" y="740014"/>
                  </a:cubicBezTo>
                  <a:cubicBezTo>
                    <a:pt x="1116305" y="740014"/>
                    <a:pt x="1059271" y="740014"/>
                    <a:pt x="1002523" y="740014"/>
                  </a:cubicBezTo>
                  <a:cubicBezTo>
                    <a:pt x="999657" y="740014"/>
                    <a:pt x="996504" y="740588"/>
                    <a:pt x="993638" y="738868"/>
                  </a:cubicBezTo>
                  <a:cubicBezTo>
                    <a:pt x="992778" y="736002"/>
                    <a:pt x="994498" y="733996"/>
                    <a:pt x="995645" y="731989"/>
                  </a:cubicBezTo>
                  <a:cubicBezTo>
                    <a:pt x="1000230" y="724251"/>
                    <a:pt x="1004816" y="716513"/>
                    <a:pt x="1009402" y="709061"/>
                  </a:cubicBezTo>
                  <a:cubicBezTo>
                    <a:pt x="1032617" y="670656"/>
                    <a:pt x="1055545" y="632538"/>
                    <a:pt x="1078760" y="594132"/>
                  </a:cubicBezTo>
                  <a:cubicBezTo>
                    <a:pt x="1103694" y="552861"/>
                    <a:pt x="1128630" y="511590"/>
                    <a:pt x="1153564" y="470606"/>
                  </a:cubicBezTo>
                  <a:cubicBezTo>
                    <a:pt x="1155570" y="467166"/>
                    <a:pt x="1158150" y="464014"/>
                    <a:pt x="1159296" y="459715"/>
                  </a:cubicBezTo>
                  <a:cubicBezTo>
                    <a:pt x="1157863" y="459428"/>
                    <a:pt x="1157003" y="458855"/>
                    <a:pt x="1155857" y="458568"/>
                  </a:cubicBezTo>
                  <a:cubicBezTo>
                    <a:pt x="1153850" y="458568"/>
                    <a:pt x="1151845" y="458568"/>
                    <a:pt x="1149838" y="458568"/>
                  </a:cubicBezTo>
                  <a:cubicBezTo>
                    <a:pt x="1104554" y="458568"/>
                    <a:pt x="1059558" y="458568"/>
                    <a:pt x="1014274" y="458568"/>
                  </a:cubicBezTo>
                  <a:cubicBezTo>
                    <a:pt x="1011981" y="458568"/>
                    <a:pt x="1009688" y="458568"/>
                    <a:pt x="1007682" y="458568"/>
                  </a:cubicBezTo>
                  <a:cubicBezTo>
                    <a:pt x="1004242" y="458855"/>
                    <a:pt x="1002810" y="460288"/>
                    <a:pt x="1002237" y="463440"/>
                  </a:cubicBezTo>
                  <a:cubicBezTo>
                    <a:pt x="1002237" y="464300"/>
                    <a:pt x="1002237" y="464873"/>
                    <a:pt x="1002237" y="465733"/>
                  </a:cubicBezTo>
                  <a:cubicBezTo>
                    <a:pt x="1001663" y="474618"/>
                    <a:pt x="1001090" y="483503"/>
                    <a:pt x="1000517" y="492388"/>
                  </a:cubicBezTo>
                  <a:cubicBezTo>
                    <a:pt x="999943" y="501846"/>
                    <a:pt x="998798" y="511303"/>
                    <a:pt x="998224" y="520475"/>
                  </a:cubicBezTo>
                  <a:cubicBezTo>
                    <a:pt x="997651" y="526780"/>
                    <a:pt x="997077" y="533372"/>
                    <a:pt x="996504" y="539677"/>
                  </a:cubicBezTo>
                  <a:cubicBezTo>
                    <a:pt x="995931" y="548849"/>
                    <a:pt x="995358" y="558020"/>
                    <a:pt x="994498" y="567191"/>
                  </a:cubicBezTo>
                  <a:cubicBezTo>
                    <a:pt x="993638" y="576936"/>
                    <a:pt x="992778" y="586394"/>
                    <a:pt x="992205" y="596139"/>
                  </a:cubicBezTo>
                  <a:cubicBezTo>
                    <a:pt x="991633" y="603304"/>
                    <a:pt x="990772" y="610469"/>
                    <a:pt x="990486" y="617634"/>
                  </a:cubicBezTo>
                  <a:cubicBezTo>
                    <a:pt x="989912" y="627092"/>
                    <a:pt x="989339" y="636550"/>
                    <a:pt x="988766" y="645721"/>
                  </a:cubicBezTo>
                  <a:cubicBezTo>
                    <a:pt x="988193" y="654893"/>
                    <a:pt x="987047" y="664064"/>
                    <a:pt x="986187" y="673235"/>
                  </a:cubicBezTo>
                  <a:cubicBezTo>
                    <a:pt x="985613" y="679541"/>
                    <a:pt x="985040" y="685559"/>
                    <a:pt x="984753" y="691865"/>
                  </a:cubicBezTo>
                  <a:cubicBezTo>
                    <a:pt x="984181" y="701036"/>
                    <a:pt x="983607" y="710207"/>
                    <a:pt x="982747" y="719379"/>
                  </a:cubicBezTo>
                  <a:cubicBezTo>
                    <a:pt x="982174" y="725397"/>
                    <a:pt x="981887" y="731130"/>
                    <a:pt x="981027" y="737148"/>
                  </a:cubicBezTo>
                  <a:cubicBezTo>
                    <a:pt x="980741" y="740301"/>
                    <a:pt x="979308" y="741447"/>
                    <a:pt x="976156" y="741734"/>
                  </a:cubicBezTo>
                  <a:cubicBezTo>
                    <a:pt x="974149" y="741734"/>
                    <a:pt x="972143" y="741734"/>
                    <a:pt x="970137" y="741734"/>
                  </a:cubicBezTo>
                  <a:cubicBezTo>
                    <a:pt x="913389" y="741734"/>
                    <a:pt x="856355" y="741734"/>
                    <a:pt x="799607" y="741734"/>
                  </a:cubicBezTo>
                  <a:cubicBezTo>
                    <a:pt x="797313" y="741734"/>
                    <a:pt x="795021" y="741734"/>
                    <a:pt x="793015" y="741734"/>
                  </a:cubicBezTo>
                  <a:cubicBezTo>
                    <a:pt x="790722" y="741734"/>
                    <a:pt x="789289" y="740301"/>
                    <a:pt x="789289" y="738008"/>
                  </a:cubicBezTo>
                  <a:cubicBezTo>
                    <a:pt x="789289" y="735715"/>
                    <a:pt x="789289" y="733423"/>
                    <a:pt x="789289" y="731416"/>
                  </a:cubicBezTo>
                  <a:cubicBezTo>
                    <a:pt x="790435" y="719379"/>
                    <a:pt x="791869" y="707341"/>
                    <a:pt x="793301" y="695304"/>
                  </a:cubicBezTo>
                  <a:cubicBezTo>
                    <a:pt x="794448" y="683840"/>
                    <a:pt x="795594" y="672089"/>
                    <a:pt x="796741" y="660625"/>
                  </a:cubicBezTo>
                  <a:cubicBezTo>
                    <a:pt x="797887" y="648301"/>
                    <a:pt x="799320" y="635977"/>
                    <a:pt x="800753" y="623653"/>
                  </a:cubicBezTo>
                  <a:cubicBezTo>
                    <a:pt x="801899" y="611902"/>
                    <a:pt x="803046" y="599865"/>
                    <a:pt x="804193" y="588114"/>
                  </a:cubicBezTo>
                  <a:cubicBezTo>
                    <a:pt x="804765" y="581522"/>
                    <a:pt x="805339" y="574643"/>
                    <a:pt x="806199" y="568051"/>
                  </a:cubicBezTo>
                  <a:cubicBezTo>
                    <a:pt x="807059" y="560886"/>
                    <a:pt x="807919" y="553721"/>
                    <a:pt x="808491" y="546556"/>
                  </a:cubicBezTo>
                  <a:cubicBezTo>
                    <a:pt x="810211" y="529646"/>
                    <a:pt x="811644" y="513023"/>
                    <a:pt x="813364" y="496113"/>
                  </a:cubicBezTo>
                  <a:cubicBezTo>
                    <a:pt x="814510" y="485509"/>
                    <a:pt x="815657" y="474905"/>
                    <a:pt x="816516" y="464300"/>
                  </a:cubicBezTo>
                  <a:cubicBezTo>
                    <a:pt x="816803" y="460288"/>
                    <a:pt x="815943" y="459141"/>
                    <a:pt x="812217" y="459141"/>
                  </a:cubicBezTo>
                  <a:cubicBezTo>
                    <a:pt x="809638" y="459141"/>
                    <a:pt x="807345" y="459141"/>
                    <a:pt x="804765" y="459141"/>
                  </a:cubicBezTo>
                  <a:cubicBezTo>
                    <a:pt x="745152" y="459141"/>
                    <a:pt x="685538" y="459141"/>
                    <a:pt x="625924" y="459141"/>
                  </a:cubicBezTo>
                  <a:cubicBezTo>
                    <a:pt x="623058" y="459141"/>
                    <a:pt x="620479" y="459141"/>
                    <a:pt x="617612" y="459141"/>
                  </a:cubicBezTo>
                  <a:cubicBezTo>
                    <a:pt x="616753" y="459141"/>
                    <a:pt x="615893" y="458568"/>
                    <a:pt x="613600" y="457995"/>
                  </a:cubicBezTo>
                  <a:close/>
                  <a:moveTo>
                    <a:pt x="1444755" y="319278"/>
                  </a:moveTo>
                  <a:cubicBezTo>
                    <a:pt x="1449340" y="319278"/>
                    <a:pt x="1452780" y="319278"/>
                    <a:pt x="1455932" y="319278"/>
                  </a:cubicBezTo>
                  <a:cubicBezTo>
                    <a:pt x="1562836" y="319278"/>
                    <a:pt x="1669454" y="319278"/>
                    <a:pt x="1776357" y="319278"/>
                  </a:cubicBezTo>
                  <a:cubicBezTo>
                    <a:pt x="1794127" y="319278"/>
                    <a:pt x="1812182" y="320138"/>
                    <a:pt x="1829953" y="318132"/>
                  </a:cubicBezTo>
                  <a:cubicBezTo>
                    <a:pt x="1837691" y="317272"/>
                    <a:pt x="1845143" y="316412"/>
                    <a:pt x="1852594" y="314406"/>
                  </a:cubicBezTo>
                  <a:cubicBezTo>
                    <a:pt x="1864058" y="311540"/>
                    <a:pt x="1873516" y="305808"/>
                    <a:pt x="1882114" y="297783"/>
                  </a:cubicBezTo>
                  <a:cubicBezTo>
                    <a:pt x="1892145" y="288611"/>
                    <a:pt x="1900170" y="278007"/>
                    <a:pt x="1907049" y="266543"/>
                  </a:cubicBezTo>
                  <a:cubicBezTo>
                    <a:pt x="1921093" y="242181"/>
                    <a:pt x="1935136" y="218106"/>
                    <a:pt x="1949180" y="193745"/>
                  </a:cubicBezTo>
                  <a:cubicBezTo>
                    <a:pt x="1953765" y="186007"/>
                    <a:pt x="1958351" y="178268"/>
                    <a:pt x="1961217" y="169957"/>
                  </a:cubicBezTo>
                  <a:cubicBezTo>
                    <a:pt x="1962364" y="166804"/>
                    <a:pt x="1963224" y="163938"/>
                    <a:pt x="1963797" y="160785"/>
                  </a:cubicBezTo>
                  <a:cubicBezTo>
                    <a:pt x="1964943" y="150754"/>
                    <a:pt x="1962937" y="147602"/>
                    <a:pt x="1953192" y="145595"/>
                  </a:cubicBezTo>
                  <a:cubicBezTo>
                    <a:pt x="1944021" y="143589"/>
                    <a:pt x="1934563" y="142729"/>
                    <a:pt x="1925105" y="142729"/>
                  </a:cubicBezTo>
                  <a:cubicBezTo>
                    <a:pt x="1802152" y="142729"/>
                    <a:pt x="1679198" y="142729"/>
                    <a:pt x="1556531" y="142729"/>
                  </a:cubicBezTo>
                  <a:cubicBezTo>
                    <a:pt x="1554238" y="142729"/>
                    <a:pt x="1551945" y="142729"/>
                    <a:pt x="1549939" y="143016"/>
                  </a:cubicBezTo>
                  <a:cubicBezTo>
                    <a:pt x="1548506" y="143303"/>
                    <a:pt x="1546787" y="144449"/>
                    <a:pt x="1545640" y="145595"/>
                  </a:cubicBezTo>
                  <a:cubicBezTo>
                    <a:pt x="1544493" y="146742"/>
                    <a:pt x="1543633" y="148461"/>
                    <a:pt x="1542774" y="149894"/>
                  </a:cubicBezTo>
                  <a:cubicBezTo>
                    <a:pt x="1532169" y="168237"/>
                    <a:pt x="1521278" y="186867"/>
                    <a:pt x="1510674" y="205209"/>
                  </a:cubicBezTo>
                  <a:cubicBezTo>
                    <a:pt x="1496631" y="229857"/>
                    <a:pt x="1482300" y="254219"/>
                    <a:pt x="1468256" y="278867"/>
                  </a:cubicBezTo>
                  <a:cubicBezTo>
                    <a:pt x="1461951" y="289758"/>
                    <a:pt x="1455646" y="300362"/>
                    <a:pt x="1449627" y="310967"/>
                  </a:cubicBezTo>
                  <a:cubicBezTo>
                    <a:pt x="1448194" y="313259"/>
                    <a:pt x="1447335" y="315839"/>
                    <a:pt x="1445328" y="3195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09;p52">
              <a:extLst>
                <a:ext uri="{FF2B5EF4-FFF2-40B4-BE49-F238E27FC236}">
                  <a16:creationId xmlns:a16="http://schemas.microsoft.com/office/drawing/2014/main" id="{8DEF3235-9805-11A9-77ED-287D6BDF6A11}"/>
                </a:ext>
              </a:extLst>
            </p:cNvPr>
            <p:cNvSpPr/>
            <p:nvPr/>
          </p:nvSpPr>
          <p:spPr>
            <a:xfrm>
              <a:off x="8092144" y="2573768"/>
              <a:ext cx="1216085" cy="737489"/>
            </a:xfrm>
            <a:custGeom>
              <a:avLst/>
              <a:gdLst/>
              <a:ahLst/>
              <a:cxnLst/>
              <a:rect l="l" t="t" r="r" b="b"/>
              <a:pathLst>
                <a:path w="1216085" h="737489" extrusionOk="0">
                  <a:moveTo>
                    <a:pt x="0" y="735429"/>
                  </a:moveTo>
                  <a:cubicBezTo>
                    <a:pt x="860" y="733709"/>
                    <a:pt x="1433" y="731703"/>
                    <a:pt x="2293" y="730270"/>
                  </a:cubicBezTo>
                  <a:cubicBezTo>
                    <a:pt x="6592" y="723391"/>
                    <a:pt x="10891" y="716226"/>
                    <a:pt x="15476" y="709348"/>
                  </a:cubicBezTo>
                  <a:cubicBezTo>
                    <a:pt x="24075" y="695877"/>
                    <a:pt x="32959" y="682120"/>
                    <a:pt x="41558" y="668650"/>
                  </a:cubicBezTo>
                  <a:cubicBezTo>
                    <a:pt x="59041" y="641136"/>
                    <a:pt x="76524" y="613908"/>
                    <a:pt x="94006" y="586394"/>
                  </a:cubicBezTo>
                  <a:cubicBezTo>
                    <a:pt x="103178" y="572064"/>
                    <a:pt x="112636" y="557447"/>
                    <a:pt x="121807" y="543117"/>
                  </a:cubicBezTo>
                  <a:cubicBezTo>
                    <a:pt x="139863" y="514743"/>
                    <a:pt x="157919" y="486655"/>
                    <a:pt x="175976" y="458282"/>
                  </a:cubicBezTo>
                  <a:cubicBezTo>
                    <a:pt x="184287" y="445098"/>
                    <a:pt x="192885" y="431914"/>
                    <a:pt x="201197" y="418730"/>
                  </a:cubicBezTo>
                  <a:cubicBezTo>
                    <a:pt x="218966" y="390643"/>
                    <a:pt x="237023" y="362555"/>
                    <a:pt x="254792" y="334468"/>
                  </a:cubicBezTo>
                  <a:cubicBezTo>
                    <a:pt x="263964" y="320138"/>
                    <a:pt x="273421" y="305521"/>
                    <a:pt x="282593" y="291191"/>
                  </a:cubicBezTo>
                  <a:cubicBezTo>
                    <a:pt x="299789" y="264537"/>
                    <a:pt x="316699" y="237596"/>
                    <a:pt x="333895" y="210941"/>
                  </a:cubicBezTo>
                  <a:cubicBezTo>
                    <a:pt x="343353" y="196324"/>
                    <a:pt x="352811" y="181708"/>
                    <a:pt x="361982" y="167091"/>
                  </a:cubicBezTo>
                  <a:cubicBezTo>
                    <a:pt x="378892" y="140437"/>
                    <a:pt x="395802" y="113782"/>
                    <a:pt x="412711" y="87415"/>
                  </a:cubicBezTo>
                  <a:cubicBezTo>
                    <a:pt x="421309" y="73944"/>
                    <a:pt x="429908" y="60760"/>
                    <a:pt x="438506" y="47290"/>
                  </a:cubicBezTo>
                  <a:cubicBezTo>
                    <a:pt x="446817" y="34106"/>
                    <a:pt x="455416" y="20922"/>
                    <a:pt x="463727" y="7738"/>
                  </a:cubicBezTo>
                  <a:cubicBezTo>
                    <a:pt x="468600" y="0"/>
                    <a:pt x="468886" y="0"/>
                    <a:pt x="477484" y="0"/>
                  </a:cubicBezTo>
                  <a:cubicBezTo>
                    <a:pt x="479204" y="0"/>
                    <a:pt x="480923" y="0"/>
                    <a:pt x="482643" y="0"/>
                  </a:cubicBezTo>
                  <a:cubicBezTo>
                    <a:pt x="688712" y="0"/>
                    <a:pt x="894781" y="0"/>
                    <a:pt x="1100850" y="0"/>
                  </a:cubicBezTo>
                  <a:cubicBezTo>
                    <a:pt x="1119193" y="0"/>
                    <a:pt x="1137535" y="1720"/>
                    <a:pt x="1155592" y="6019"/>
                  </a:cubicBezTo>
                  <a:cubicBezTo>
                    <a:pt x="1169349" y="9171"/>
                    <a:pt x="1182820" y="14330"/>
                    <a:pt x="1193997" y="23215"/>
                  </a:cubicBezTo>
                  <a:cubicBezTo>
                    <a:pt x="1207181" y="34106"/>
                    <a:pt x="1214346" y="48150"/>
                    <a:pt x="1215779" y="65059"/>
                  </a:cubicBezTo>
                  <a:cubicBezTo>
                    <a:pt x="1217212" y="81682"/>
                    <a:pt x="1213486" y="97732"/>
                    <a:pt x="1207467" y="113209"/>
                  </a:cubicBezTo>
                  <a:cubicBezTo>
                    <a:pt x="1202022" y="127253"/>
                    <a:pt x="1195430" y="140437"/>
                    <a:pt x="1187978" y="153334"/>
                  </a:cubicBezTo>
                  <a:cubicBezTo>
                    <a:pt x="1171355" y="181994"/>
                    <a:pt x="1155019" y="210655"/>
                    <a:pt x="1138395" y="239029"/>
                  </a:cubicBezTo>
                  <a:cubicBezTo>
                    <a:pt x="1122919" y="265970"/>
                    <a:pt x="1107442" y="292910"/>
                    <a:pt x="1091679" y="319565"/>
                  </a:cubicBezTo>
                  <a:cubicBezTo>
                    <a:pt x="1081935" y="336188"/>
                    <a:pt x="1070184" y="351664"/>
                    <a:pt x="1057573" y="366568"/>
                  </a:cubicBezTo>
                  <a:cubicBezTo>
                    <a:pt x="1042669" y="383764"/>
                    <a:pt x="1025760" y="398381"/>
                    <a:pt x="1006844" y="411278"/>
                  </a:cubicBezTo>
                  <a:cubicBezTo>
                    <a:pt x="983629" y="427042"/>
                    <a:pt x="958407" y="438506"/>
                    <a:pt x="931467" y="445958"/>
                  </a:cubicBezTo>
                  <a:cubicBezTo>
                    <a:pt x="913411" y="450830"/>
                    <a:pt x="895068" y="453696"/>
                    <a:pt x="876439" y="455989"/>
                  </a:cubicBezTo>
                  <a:cubicBezTo>
                    <a:pt x="875866" y="455989"/>
                    <a:pt x="875579" y="455989"/>
                    <a:pt x="875006" y="455989"/>
                  </a:cubicBezTo>
                  <a:cubicBezTo>
                    <a:pt x="860962" y="456562"/>
                    <a:pt x="846631" y="457422"/>
                    <a:pt x="832588" y="457422"/>
                  </a:cubicBezTo>
                  <a:cubicBezTo>
                    <a:pt x="692151" y="457422"/>
                    <a:pt x="551428" y="457422"/>
                    <a:pt x="410992" y="457422"/>
                  </a:cubicBezTo>
                  <a:cubicBezTo>
                    <a:pt x="408126" y="457422"/>
                    <a:pt x="404973" y="457422"/>
                    <a:pt x="402107" y="457422"/>
                  </a:cubicBezTo>
                  <a:cubicBezTo>
                    <a:pt x="399528" y="457422"/>
                    <a:pt x="397235" y="458568"/>
                    <a:pt x="395802" y="460861"/>
                  </a:cubicBezTo>
                  <a:cubicBezTo>
                    <a:pt x="394082" y="463440"/>
                    <a:pt x="392362" y="466306"/>
                    <a:pt x="390643" y="469173"/>
                  </a:cubicBezTo>
                  <a:cubicBezTo>
                    <a:pt x="379752" y="486082"/>
                    <a:pt x="368861" y="502992"/>
                    <a:pt x="357970" y="519902"/>
                  </a:cubicBezTo>
                  <a:cubicBezTo>
                    <a:pt x="334468" y="556300"/>
                    <a:pt x="311253" y="592413"/>
                    <a:pt x="287751" y="628812"/>
                  </a:cubicBezTo>
                  <a:cubicBezTo>
                    <a:pt x="277147" y="645148"/>
                    <a:pt x="266829" y="661485"/>
                    <a:pt x="256225" y="677534"/>
                  </a:cubicBezTo>
                  <a:cubicBezTo>
                    <a:pt x="245047" y="694731"/>
                    <a:pt x="233870" y="712214"/>
                    <a:pt x="222692" y="729410"/>
                  </a:cubicBezTo>
                  <a:cubicBezTo>
                    <a:pt x="217533" y="737435"/>
                    <a:pt x="217247" y="737435"/>
                    <a:pt x="207789" y="737435"/>
                  </a:cubicBezTo>
                  <a:cubicBezTo>
                    <a:pt x="141869" y="737435"/>
                    <a:pt x="75664" y="737435"/>
                    <a:pt x="9744" y="737435"/>
                  </a:cubicBezTo>
                  <a:cubicBezTo>
                    <a:pt x="6592" y="737435"/>
                    <a:pt x="3153" y="738008"/>
                    <a:pt x="286" y="735429"/>
                  </a:cubicBezTo>
                  <a:close/>
                  <a:moveTo>
                    <a:pt x="480637" y="316699"/>
                  </a:moveTo>
                  <a:cubicBezTo>
                    <a:pt x="484362" y="316699"/>
                    <a:pt x="486655" y="316985"/>
                    <a:pt x="489235" y="316985"/>
                  </a:cubicBezTo>
                  <a:cubicBezTo>
                    <a:pt x="607316" y="316985"/>
                    <a:pt x="725684" y="316985"/>
                    <a:pt x="843765" y="316985"/>
                  </a:cubicBezTo>
                  <a:cubicBezTo>
                    <a:pt x="856090" y="316985"/>
                    <a:pt x="868127" y="315839"/>
                    <a:pt x="880165" y="313833"/>
                  </a:cubicBezTo>
                  <a:cubicBezTo>
                    <a:pt x="895355" y="311540"/>
                    <a:pt x="908251" y="304661"/>
                    <a:pt x="919429" y="294057"/>
                  </a:cubicBezTo>
                  <a:cubicBezTo>
                    <a:pt x="929174" y="284599"/>
                    <a:pt x="936912" y="273708"/>
                    <a:pt x="943791" y="262244"/>
                  </a:cubicBezTo>
                  <a:cubicBezTo>
                    <a:pt x="958407" y="237309"/>
                    <a:pt x="972737" y="212374"/>
                    <a:pt x="987068" y="187440"/>
                  </a:cubicBezTo>
                  <a:cubicBezTo>
                    <a:pt x="991653" y="179415"/>
                    <a:pt x="995953" y="171390"/>
                    <a:pt x="998533" y="162505"/>
                  </a:cubicBezTo>
                  <a:cubicBezTo>
                    <a:pt x="999678" y="159066"/>
                    <a:pt x="999965" y="155627"/>
                    <a:pt x="999678" y="152187"/>
                  </a:cubicBezTo>
                  <a:cubicBezTo>
                    <a:pt x="999392" y="148748"/>
                    <a:pt x="997673" y="145882"/>
                    <a:pt x="994233" y="145022"/>
                  </a:cubicBezTo>
                  <a:cubicBezTo>
                    <a:pt x="990508" y="143876"/>
                    <a:pt x="986495" y="142443"/>
                    <a:pt x="982769" y="142156"/>
                  </a:cubicBezTo>
                  <a:cubicBezTo>
                    <a:pt x="974458" y="141010"/>
                    <a:pt x="966146" y="140150"/>
                    <a:pt x="957547" y="140150"/>
                  </a:cubicBezTo>
                  <a:cubicBezTo>
                    <a:pt x="886183" y="140150"/>
                    <a:pt x="814532" y="140150"/>
                    <a:pt x="743167" y="140150"/>
                  </a:cubicBezTo>
                  <a:cubicBezTo>
                    <a:pt x="692438" y="140150"/>
                    <a:pt x="641995" y="140150"/>
                    <a:pt x="591267" y="140150"/>
                  </a:cubicBezTo>
                  <a:cubicBezTo>
                    <a:pt x="582382" y="140150"/>
                    <a:pt x="582382" y="140150"/>
                    <a:pt x="577796" y="147888"/>
                  </a:cubicBezTo>
                  <a:cubicBezTo>
                    <a:pt x="568052" y="164511"/>
                    <a:pt x="558594" y="180848"/>
                    <a:pt x="549136" y="197471"/>
                  </a:cubicBezTo>
                  <a:cubicBezTo>
                    <a:pt x="536525" y="219253"/>
                    <a:pt x="524201" y="241035"/>
                    <a:pt x="511590" y="262530"/>
                  </a:cubicBezTo>
                  <a:cubicBezTo>
                    <a:pt x="502419" y="278580"/>
                    <a:pt x="492961" y="294630"/>
                    <a:pt x="483503" y="310967"/>
                  </a:cubicBezTo>
                  <a:cubicBezTo>
                    <a:pt x="482643" y="312400"/>
                    <a:pt x="482356" y="314119"/>
                    <a:pt x="481210" y="3166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10;p52">
              <a:extLst>
                <a:ext uri="{FF2B5EF4-FFF2-40B4-BE49-F238E27FC236}">
                  <a16:creationId xmlns:a16="http://schemas.microsoft.com/office/drawing/2014/main" id="{F5164548-0B51-FE6D-41F7-809534D5D527}"/>
                </a:ext>
              </a:extLst>
            </p:cNvPr>
            <p:cNvSpPr/>
            <p:nvPr/>
          </p:nvSpPr>
          <p:spPr>
            <a:xfrm>
              <a:off x="7185822" y="2420029"/>
              <a:ext cx="457785" cy="597165"/>
            </a:xfrm>
            <a:custGeom>
              <a:avLst/>
              <a:gdLst/>
              <a:ahLst/>
              <a:cxnLst/>
              <a:rect l="l" t="t" r="r" b="b"/>
              <a:pathLst>
                <a:path w="457785" h="597165" extrusionOk="0">
                  <a:moveTo>
                    <a:pt x="457499" y="74635"/>
                  </a:moveTo>
                  <a:cubicBezTo>
                    <a:pt x="457212" y="84093"/>
                    <a:pt x="454633" y="95271"/>
                    <a:pt x="448614" y="105302"/>
                  </a:cubicBezTo>
                  <a:cubicBezTo>
                    <a:pt x="446035" y="109315"/>
                    <a:pt x="443742" y="113327"/>
                    <a:pt x="441162" y="117340"/>
                  </a:cubicBezTo>
                  <a:cubicBezTo>
                    <a:pt x="424253" y="143134"/>
                    <a:pt x="407056" y="169215"/>
                    <a:pt x="389860" y="195010"/>
                  </a:cubicBezTo>
                  <a:cubicBezTo>
                    <a:pt x="370084" y="225390"/>
                    <a:pt x="350022" y="255483"/>
                    <a:pt x="330246" y="285863"/>
                  </a:cubicBezTo>
                  <a:cubicBezTo>
                    <a:pt x="310470" y="316244"/>
                    <a:pt x="290408" y="346337"/>
                    <a:pt x="270632" y="376717"/>
                  </a:cubicBezTo>
                  <a:cubicBezTo>
                    <a:pt x="249710" y="408530"/>
                    <a:pt x="229074" y="440344"/>
                    <a:pt x="208152" y="471870"/>
                  </a:cubicBezTo>
                  <a:cubicBezTo>
                    <a:pt x="188950" y="501104"/>
                    <a:pt x="169747" y="530338"/>
                    <a:pt x="150545" y="559571"/>
                  </a:cubicBezTo>
                  <a:cubicBezTo>
                    <a:pt x="137934" y="579060"/>
                    <a:pt x="119878" y="590525"/>
                    <a:pt x="97809" y="595110"/>
                  </a:cubicBezTo>
                  <a:cubicBezTo>
                    <a:pt x="70295" y="600842"/>
                    <a:pt x="45361" y="594537"/>
                    <a:pt x="23865" y="576768"/>
                  </a:cubicBezTo>
                  <a:cubicBezTo>
                    <a:pt x="12114" y="567023"/>
                    <a:pt x="4949" y="554126"/>
                    <a:pt x="1510" y="538936"/>
                  </a:cubicBezTo>
                  <a:cubicBezTo>
                    <a:pt x="-2503" y="521166"/>
                    <a:pt x="1797" y="505116"/>
                    <a:pt x="10681" y="489640"/>
                  </a:cubicBezTo>
                  <a:cubicBezTo>
                    <a:pt x="11255" y="488493"/>
                    <a:pt x="12114" y="487633"/>
                    <a:pt x="12688" y="486487"/>
                  </a:cubicBezTo>
                  <a:cubicBezTo>
                    <a:pt x="27878" y="463559"/>
                    <a:pt x="43068" y="440344"/>
                    <a:pt x="58258" y="417415"/>
                  </a:cubicBezTo>
                  <a:cubicBezTo>
                    <a:pt x="80899" y="382736"/>
                    <a:pt x="103828" y="348057"/>
                    <a:pt x="126470" y="313378"/>
                  </a:cubicBezTo>
                  <a:cubicBezTo>
                    <a:pt x="145099" y="285004"/>
                    <a:pt x="163728" y="256630"/>
                    <a:pt x="182358" y="227969"/>
                  </a:cubicBezTo>
                  <a:cubicBezTo>
                    <a:pt x="203566" y="195869"/>
                    <a:pt x="224489" y="163770"/>
                    <a:pt x="245697" y="131383"/>
                  </a:cubicBezTo>
                  <a:cubicBezTo>
                    <a:pt x="266047" y="100143"/>
                    <a:pt x="286682" y="69190"/>
                    <a:pt x="307031" y="37950"/>
                  </a:cubicBezTo>
                  <a:cubicBezTo>
                    <a:pt x="319928" y="17888"/>
                    <a:pt x="338271" y="6137"/>
                    <a:pt x="361199" y="1838"/>
                  </a:cubicBezTo>
                  <a:cubicBezTo>
                    <a:pt x="389287" y="-3608"/>
                    <a:pt x="414508" y="2984"/>
                    <a:pt x="435717" y="22473"/>
                  </a:cubicBezTo>
                  <a:cubicBezTo>
                    <a:pt x="448614" y="34224"/>
                    <a:pt x="457212" y="49701"/>
                    <a:pt x="457785" y="740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111;p52">
              <a:extLst>
                <a:ext uri="{FF2B5EF4-FFF2-40B4-BE49-F238E27FC236}">
                  <a16:creationId xmlns:a16="http://schemas.microsoft.com/office/drawing/2014/main" id="{F9D35D5E-5570-71B6-4CD4-B366476F4315}"/>
                </a:ext>
              </a:extLst>
            </p:cNvPr>
            <p:cNvSpPr/>
            <p:nvPr/>
          </p:nvSpPr>
          <p:spPr>
            <a:xfrm>
              <a:off x="6904739" y="2472660"/>
              <a:ext cx="457312" cy="596569"/>
            </a:xfrm>
            <a:custGeom>
              <a:avLst/>
              <a:gdLst/>
              <a:ahLst/>
              <a:cxnLst/>
              <a:rect l="l" t="t" r="r" b="b"/>
              <a:pathLst>
                <a:path w="457312" h="596569" extrusionOk="0">
                  <a:moveTo>
                    <a:pt x="286" y="525857"/>
                  </a:moveTo>
                  <a:cubicBezTo>
                    <a:pt x="0" y="512386"/>
                    <a:pt x="4299" y="500349"/>
                    <a:pt x="11178" y="489171"/>
                  </a:cubicBezTo>
                  <a:cubicBezTo>
                    <a:pt x="16910" y="480286"/>
                    <a:pt x="22642" y="471115"/>
                    <a:pt x="28661" y="462230"/>
                  </a:cubicBezTo>
                  <a:cubicBezTo>
                    <a:pt x="45283" y="437009"/>
                    <a:pt x="61620" y="412074"/>
                    <a:pt x="78243" y="386853"/>
                  </a:cubicBezTo>
                  <a:cubicBezTo>
                    <a:pt x="98305" y="356186"/>
                    <a:pt x="118655" y="325520"/>
                    <a:pt x="138717" y="294566"/>
                  </a:cubicBezTo>
                  <a:cubicBezTo>
                    <a:pt x="158206" y="264759"/>
                    <a:pt x="177982" y="234666"/>
                    <a:pt x="197471" y="204859"/>
                  </a:cubicBezTo>
                  <a:cubicBezTo>
                    <a:pt x="218679" y="172759"/>
                    <a:pt x="239602" y="140373"/>
                    <a:pt x="260810" y="108273"/>
                  </a:cubicBezTo>
                  <a:cubicBezTo>
                    <a:pt x="276287" y="84485"/>
                    <a:pt x="291764" y="60983"/>
                    <a:pt x="307240" y="37195"/>
                  </a:cubicBezTo>
                  <a:cubicBezTo>
                    <a:pt x="322144" y="14840"/>
                    <a:pt x="343353" y="3089"/>
                    <a:pt x="370007" y="510"/>
                  </a:cubicBezTo>
                  <a:cubicBezTo>
                    <a:pt x="392076" y="-1783"/>
                    <a:pt x="411851" y="3662"/>
                    <a:pt x="429621" y="16846"/>
                  </a:cubicBezTo>
                  <a:cubicBezTo>
                    <a:pt x="443378" y="27164"/>
                    <a:pt x="452836" y="40921"/>
                    <a:pt x="455988" y="57831"/>
                  </a:cubicBezTo>
                  <a:cubicBezTo>
                    <a:pt x="459141" y="75313"/>
                    <a:pt x="456848" y="91937"/>
                    <a:pt x="447104" y="107127"/>
                  </a:cubicBezTo>
                  <a:cubicBezTo>
                    <a:pt x="439939" y="118304"/>
                    <a:pt x="432487" y="129482"/>
                    <a:pt x="425035" y="140946"/>
                  </a:cubicBezTo>
                  <a:cubicBezTo>
                    <a:pt x="408125" y="166740"/>
                    <a:pt x="391216" y="192248"/>
                    <a:pt x="374306" y="218043"/>
                  </a:cubicBezTo>
                  <a:cubicBezTo>
                    <a:pt x="354530" y="248136"/>
                    <a:pt x="334755" y="278230"/>
                    <a:pt x="314979" y="308323"/>
                  </a:cubicBezTo>
                  <a:cubicBezTo>
                    <a:pt x="294916" y="338704"/>
                    <a:pt x="274854" y="369370"/>
                    <a:pt x="254792" y="399750"/>
                  </a:cubicBezTo>
                  <a:cubicBezTo>
                    <a:pt x="235016" y="429844"/>
                    <a:pt x="215240" y="459938"/>
                    <a:pt x="195464" y="490031"/>
                  </a:cubicBezTo>
                  <a:cubicBezTo>
                    <a:pt x="180561" y="512673"/>
                    <a:pt x="165944" y="535315"/>
                    <a:pt x="151041" y="557956"/>
                  </a:cubicBezTo>
                  <a:cubicBezTo>
                    <a:pt x="136997" y="579165"/>
                    <a:pt x="117221" y="591776"/>
                    <a:pt x="92000" y="595502"/>
                  </a:cubicBezTo>
                  <a:cubicBezTo>
                    <a:pt x="69358" y="598941"/>
                    <a:pt x="48436" y="594069"/>
                    <a:pt x="29807" y="580885"/>
                  </a:cubicBezTo>
                  <a:cubicBezTo>
                    <a:pt x="15476" y="570567"/>
                    <a:pt x="5445" y="557097"/>
                    <a:pt x="1720" y="539327"/>
                  </a:cubicBezTo>
                  <a:cubicBezTo>
                    <a:pt x="860" y="534741"/>
                    <a:pt x="573" y="529869"/>
                    <a:pt x="0" y="525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12;p52">
              <a:extLst>
                <a:ext uri="{FF2B5EF4-FFF2-40B4-BE49-F238E27FC236}">
                  <a16:creationId xmlns:a16="http://schemas.microsoft.com/office/drawing/2014/main" id="{A3052B33-F32A-BE6D-8D6A-3DBA92D995F1}"/>
                </a:ext>
              </a:extLst>
            </p:cNvPr>
            <p:cNvSpPr/>
            <p:nvPr/>
          </p:nvSpPr>
          <p:spPr>
            <a:xfrm>
              <a:off x="7492435" y="2323309"/>
              <a:ext cx="456988" cy="596688"/>
            </a:xfrm>
            <a:custGeom>
              <a:avLst/>
              <a:gdLst/>
              <a:ahLst/>
              <a:cxnLst/>
              <a:rect l="l" t="t" r="r" b="b"/>
              <a:pathLst>
                <a:path w="456988" h="596688" extrusionOk="0">
                  <a:moveTo>
                    <a:pt x="78087" y="596391"/>
                  </a:moveTo>
                  <a:cubicBezTo>
                    <a:pt x="57452" y="596964"/>
                    <a:pt x="38536" y="589226"/>
                    <a:pt x="22200" y="575182"/>
                  </a:cubicBezTo>
                  <a:cubicBezTo>
                    <a:pt x="13314" y="567731"/>
                    <a:pt x="7296" y="557699"/>
                    <a:pt x="3570" y="546808"/>
                  </a:cubicBezTo>
                  <a:cubicBezTo>
                    <a:pt x="-442" y="535058"/>
                    <a:pt x="-1016" y="523020"/>
                    <a:pt x="1564" y="510696"/>
                  </a:cubicBezTo>
                  <a:cubicBezTo>
                    <a:pt x="2997" y="503818"/>
                    <a:pt x="5863" y="497512"/>
                    <a:pt x="9302" y="491494"/>
                  </a:cubicBezTo>
                  <a:cubicBezTo>
                    <a:pt x="11308" y="487768"/>
                    <a:pt x="13601" y="484329"/>
                    <a:pt x="15894" y="480603"/>
                  </a:cubicBezTo>
                  <a:cubicBezTo>
                    <a:pt x="32517" y="455381"/>
                    <a:pt x="48854" y="430447"/>
                    <a:pt x="65477" y="405226"/>
                  </a:cubicBezTo>
                  <a:cubicBezTo>
                    <a:pt x="86686" y="372839"/>
                    <a:pt x="107894" y="340453"/>
                    <a:pt x="129103" y="308066"/>
                  </a:cubicBezTo>
                  <a:cubicBezTo>
                    <a:pt x="149452" y="277113"/>
                    <a:pt x="169801" y="246160"/>
                    <a:pt x="189863" y="215206"/>
                  </a:cubicBezTo>
                  <a:cubicBezTo>
                    <a:pt x="210212" y="183966"/>
                    <a:pt x="230848" y="153013"/>
                    <a:pt x="251197" y="121773"/>
                  </a:cubicBezTo>
                  <a:cubicBezTo>
                    <a:pt x="269540" y="93686"/>
                    <a:pt x="287882" y="65598"/>
                    <a:pt x="306225" y="37798"/>
                  </a:cubicBezTo>
                  <a:cubicBezTo>
                    <a:pt x="319982" y="16876"/>
                    <a:pt x="339471" y="4838"/>
                    <a:pt x="364119" y="1112"/>
                  </a:cubicBezTo>
                  <a:cubicBezTo>
                    <a:pt x="390487" y="-2900"/>
                    <a:pt x="413989" y="3978"/>
                    <a:pt x="434051" y="21175"/>
                  </a:cubicBezTo>
                  <a:cubicBezTo>
                    <a:pt x="445802" y="31206"/>
                    <a:pt x="452967" y="44676"/>
                    <a:pt x="455833" y="60153"/>
                  </a:cubicBezTo>
                  <a:cubicBezTo>
                    <a:pt x="458986" y="76489"/>
                    <a:pt x="455546" y="91680"/>
                    <a:pt x="447235" y="106010"/>
                  </a:cubicBezTo>
                  <a:cubicBezTo>
                    <a:pt x="446088" y="108016"/>
                    <a:pt x="444655" y="110309"/>
                    <a:pt x="443222" y="112315"/>
                  </a:cubicBezTo>
                  <a:cubicBezTo>
                    <a:pt x="428892" y="134097"/>
                    <a:pt x="414562" y="155879"/>
                    <a:pt x="400231" y="177661"/>
                  </a:cubicBezTo>
                  <a:cubicBezTo>
                    <a:pt x="378736" y="210334"/>
                    <a:pt x="357241" y="243294"/>
                    <a:pt x="335745" y="275967"/>
                  </a:cubicBezTo>
                  <a:cubicBezTo>
                    <a:pt x="317116" y="304341"/>
                    <a:pt x="298773" y="332428"/>
                    <a:pt x="280144" y="360802"/>
                  </a:cubicBezTo>
                  <a:cubicBezTo>
                    <a:pt x="258935" y="393188"/>
                    <a:pt x="237726" y="425574"/>
                    <a:pt x="216518" y="457961"/>
                  </a:cubicBezTo>
                  <a:cubicBezTo>
                    <a:pt x="197315" y="487481"/>
                    <a:pt x="177826" y="517002"/>
                    <a:pt x="158623" y="546522"/>
                  </a:cubicBezTo>
                  <a:cubicBezTo>
                    <a:pt x="156617" y="549388"/>
                    <a:pt x="154897" y="552541"/>
                    <a:pt x="153178" y="555407"/>
                  </a:cubicBezTo>
                  <a:cubicBezTo>
                    <a:pt x="147159" y="565151"/>
                    <a:pt x="139707" y="574036"/>
                    <a:pt x="130249" y="580628"/>
                  </a:cubicBezTo>
                  <a:cubicBezTo>
                    <a:pt x="115059" y="591519"/>
                    <a:pt x="97863" y="596964"/>
                    <a:pt x="77801" y="5966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13;p52">
              <a:extLst>
                <a:ext uri="{FF2B5EF4-FFF2-40B4-BE49-F238E27FC236}">
                  <a16:creationId xmlns:a16="http://schemas.microsoft.com/office/drawing/2014/main" id="{C2B4E1A1-5762-7814-0520-5F2703A15E51}"/>
                </a:ext>
              </a:extLst>
            </p:cNvPr>
            <p:cNvSpPr/>
            <p:nvPr/>
          </p:nvSpPr>
          <p:spPr>
            <a:xfrm>
              <a:off x="7545875" y="2608095"/>
              <a:ext cx="457229" cy="596816"/>
            </a:xfrm>
            <a:custGeom>
              <a:avLst/>
              <a:gdLst/>
              <a:ahLst/>
              <a:cxnLst/>
              <a:rect l="l" t="t" r="r" b="b"/>
              <a:pathLst>
                <a:path w="457229" h="596816" extrusionOk="0">
                  <a:moveTo>
                    <a:pt x="0" y="527419"/>
                  </a:moveTo>
                  <a:cubicBezTo>
                    <a:pt x="0" y="511656"/>
                    <a:pt x="4012" y="499331"/>
                    <a:pt x="11751" y="487867"/>
                  </a:cubicBezTo>
                  <a:cubicBezTo>
                    <a:pt x="25508" y="466945"/>
                    <a:pt x="39265" y="446023"/>
                    <a:pt x="53022" y="425101"/>
                  </a:cubicBezTo>
                  <a:cubicBezTo>
                    <a:pt x="74231" y="393001"/>
                    <a:pt x="95153" y="360615"/>
                    <a:pt x="116362" y="328515"/>
                  </a:cubicBezTo>
                  <a:cubicBezTo>
                    <a:pt x="134131" y="301574"/>
                    <a:pt x="151614" y="274633"/>
                    <a:pt x="169384" y="247406"/>
                  </a:cubicBezTo>
                  <a:cubicBezTo>
                    <a:pt x="190306" y="215306"/>
                    <a:pt x="211228" y="183493"/>
                    <a:pt x="232437" y="151393"/>
                  </a:cubicBezTo>
                  <a:cubicBezTo>
                    <a:pt x="251639" y="121873"/>
                    <a:pt x="271128" y="92352"/>
                    <a:pt x="290331" y="62832"/>
                  </a:cubicBezTo>
                  <a:cubicBezTo>
                    <a:pt x="295776" y="54234"/>
                    <a:pt x="301509" y="45636"/>
                    <a:pt x="306954" y="37324"/>
                  </a:cubicBezTo>
                  <a:cubicBezTo>
                    <a:pt x="319851" y="17835"/>
                    <a:pt x="338194" y="6371"/>
                    <a:pt x="360836" y="1785"/>
                  </a:cubicBezTo>
                  <a:cubicBezTo>
                    <a:pt x="383764" y="-2801"/>
                    <a:pt x="405546" y="1498"/>
                    <a:pt x="425035" y="14109"/>
                  </a:cubicBezTo>
                  <a:cubicBezTo>
                    <a:pt x="442805" y="25573"/>
                    <a:pt x="453696" y="41910"/>
                    <a:pt x="456562" y="63119"/>
                  </a:cubicBezTo>
                  <a:cubicBezTo>
                    <a:pt x="458855" y="78882"/>
                    <a:pt x="455129" y="93212"/>
                    <a:pt x="447104" y="106683"/>
                  </a:cubicBezTo>
                  <a:cubicBezTo>
                    <a:pt x="442518" y="114134"/>
                    <a:pt x="437646" y="121299"/>
                    <a:pt x="433060" y="128465"/>
                  </a:cubicBezTo>
                  <a:cubicBezTo>
                    <a:pt x="415864" y="154832"/>
                    <a:pt x="398381" y="181200"/>
                    <a:pt x="380898" y="207568"/>
                  </a:cubicBezTo>
                  <a:cubicBezTo>
                    <a:pt x="360549" y="238807"/>
                    <a:pt x="339914" y="269761"/>
                    <a:pt x="319565" y="301001"/>
                  </a:cubicBezTo>
                  <a:cubicBezTo>
                    <a:pt x="299502" y="331668"/>
                    <a:pt x="279154" y="362334"/>
                    <a:pt x="259091" y="393288"/>
                  </a:cubicBezTo>
                  <a:cubicBezTo>
                    <a:pt x="238455" y="424528"/>
                    <a:pt x="217820" y="456054"/>
                    <a:pt x="197471" y="487294"/>
                  </a:cubicBezTo>
                  <a:cubicBezTo>
                    <a:pt x="181708" y="511082"/>
                    <a:pt x="166231" y="535157"/>
                    <a:pt x="150468" y="558945"/>
                  </a:cubicBezTo>
                  <a:cubicBezTo>
                    <a:pt x="137571" y="578721"/>
                    <a:pt x="119228" y="590759"/>
                    <a:pt x="96299" y="595058"/>
                  </a:cubicBezTo>
                  <a:cubicBezTo>
                    <a:pt x="70505" y="599930"/>
                    <a:pt x="46717" y="594771"/>
                    <a:pt x="26081" y="578435"/>
                  </a:cubicBezTo>
                  <a:cubicBezTo>
                    <a:pt x="9171" y="565251"/>
                    <a:pt x="0" y="547481"/>
                    <a:pt x="0" y="527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14;p52">
              <a:extLst>
                <a:ext uri="{FF2B5EF4-FFF2-40B4-BE49-F238E27FC236}">
                  <a16:creationId xmlns:a16="http://schemas.microsoft.com/office/drawing/2014/main" id="{D0830830-C39E-5381-D384-1DB2A7EFDB9F}"/>
                </a:ext>
              </a:extLst>
            </p:cNvPr>
            <p:cNvSpPr/>
            <p:nvPr/>
          </p:nvSpPr>
          <p:spPr>
            <a:xfrm>
              <a:off x="7611888" y="2881029"/>
              <a:ext cx="457614" cy="596929"/>
            </a:xfrm>
            <a:custGeom>
              <a:avLst/>
              <a:gdLst/>
              <a:ahLst/>
              <a:cxnLst/>
              <a:rect l="l" t="t" r="r" b="b"/>
              <a:pathLst>
                <a:path w="457614" h="596929" extrusionOk="0">
                  <a:moveTo>
                    <a:pt x="457615" y="70771"/>
                  </a:moveTo>
                  <a:cubicBezTo>
                    <a:pt x="457328" y="85101"/>
                    <a:pt x="453602" y="97712"/>
                    <a:pt x="446150" y="108889"/>
                  </a:cubicBezTo>
                  <a:cubicBezTo>
                    <a:pt x="438699" y="120354"/>
                    <a:pt x="431247" y="131818"/>
                    <a:pt x="423795" y="143282"/>
                  </a:cubicBezTo>
                  <a:cubicBezTo>
                    <a:pt x="406599" y="169363"/>
                    <a:pt x="389402" y="195444"/>
                    <a:pt x="372206" y="221525"/>
                  </a:cubicBezTo>
                  <a:cubicBezTo>
                    <a:pt x="351570" y="253052"/>
                    <a:pt x="330935" y="284578"/>
                    <a:pt x="310013" y="316105"/>
                  </a:cubicBezTo>
                  <a:cubicBezTo>
                    <a:pt x="290237" y="346485"/>
                    <a:pt x="270175" y="376579"/>
                    <a:pt x="250399" y="406959"/>
                  </a:cubicBezTo>
                  <a:cubicBezTo>
                    <a:pt x="229477" y="438772"/>
                    <a:pt x="208841" y="470585"/>
                    <a:pt x="187919" y="502112"/>
                  </a:cubicBezTo>
                  <a:cubicBezTo>
                    <a:pt x="175882" y="520454"/>
                    <a:pt x="163844" y="539084"/>
                    <a:pt x="151807" y="557713"/>
                  </a:cubicBezTo>
                  <a:cubicBezTo>
                    <a:pt x="137763" y="579495"/>
                    <a:pt x="117701" y="591819"/>
                    <a:pt x="92480" y="595832"/>
                  </a:cubicBezTo>
                  <a:cubicBezTo>
                    <a:pt x="72704" y="598984"/>
                    <a:pt x="54361" y="595258"/>
                    <a:pt x="37164" y="585800"/>
                  </a:cubicBezTo>
                  <a:cubicBezTo>
                    <a:pt x="15096" y="573476"/>
                    <a:pt x="2199" y="554274"/>
                    <a:pt x="193" y="529053"/>
                  </a:cubicBezTo>
                  <a:cubicBezTo>
                    <a:pt x="-954" y="514722"/>
                    <a:pt x="3059" y="501538"/>
                    <a:pt x="11084" y="489501"/>
                  </a:cubicBezTo>
                  <a:cubicBezTo>
                    <a:pt x="21974" y="472591"/>
                    <a:pt x="33152" y="455968"/>
                    <a:pt x="44043" y="439059"/>
                  </a:cubicBezTo>
                  <a:cubicBezTo>
                    <a:pt x="64965" y="406959"/>
                    <a:pt x="85888" y="375146"/>
                    <a:pt x="106810" y="343046"/>
                  </a:cubicBezTo>
                  <a:cubicBezTo>
                    <a:pt x="126299" y="313239"/>
                    <a:pt x="146075" y="283145"/>
                    <a:pt x="165564" y="253338"/>
                  </a:cubicBezTo>
                  <a:cubicBezTo>
                    <a:pt x="186772" y="221239"/>
                    <a:pt x="207695" y="189139"/>
                    <a:pt x="228903" y="156753"/>
                  </a:cubicBezTo>
                  <a:cubicBezTo>
                    <a:pt x="247819" y="127805"/>
                    <a:pt x="266735" y="99145"/>
                    <a:pt x="285652" y="70198"/>
                  </a:cubicBezTo>
                  <a:cubicBezTo>
                    <a:pt x="292817" y="59307"/>
                    <a:pt x="299695" y="48416"/>
                    <a:pt x="306860" y="37811"/>
                  </a:cubicBezTo>
                  <a:cubicBezTo>
                    <a:pt x="321764" y="15456"/>
                    <a:pt x="342686" y="3419"/>
                    <a:pt x="369053" y="553"/>
                  </a:cubicBezTo>
                  <a:cubicBezTo>
                    <a:pt x="384530" y="-1167"/>
                    <a:pt x="399434" y="1126"/>
                    <a:pt x="413477" y="7431"/>
                  </a:cubicBezTo>
                  <a:cubicBezTo>
                    <a:pt x="436979" y="18036"/>
                    <a:pt x="451882" y="35805"/>
                    <a:pt x="456755" y="61600"/>
                  </a:cubicBezTo>
                  <a:cubicBezTo>
                    <a:pt x="457328" y="64752"/>
                    <a:pt x="457328" y="67905"/>
                    <a:pt x="457615" y="704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15;p52">
              <a:extLst>
                <a:ext uri="{FF2B5EF4-FFF2-40B4-BE49-F238E27FC236}">
                  <a16:creationId xmlns:a16="http://schemas.microsoft.com/office/drawing/2014/main" id="{8C82629A-151A-D884-2379-8D5563BDF2CB}"/>
                </a:ext>
              </a:extLst>
            </p:cNvPr>
            <p:cNvSpPr/>
            <p:nvPr/>
          </p:nvSpPr>
          <p:spPr>
            <a:xfrm>
              <a:off x="7120491" y="2886955"/>
              <a:ext cx="465598" cy="597643"/>
            </a:xfrm>
            <a:custGeom>
              <a:avLst/>
              <a:gdLst/>
              <a:ahLst/>
              <a:cxnLst/>
              <a:rect l="l" t="t" r="r" b="b"/>
              <a:pathLst>
                <a:path w="465598" h="597643" extrusionOk="0">
                  <a:moveTo>
                    <a:pt x="79164" y="597070"/>
                  </a:moveTo>
                  <a:cubicBezTo>
                    <a:pt x="53083" y="595637"/>
                    <a:pt x="30728" y="586752"/>
                    <a:pt x="14392" y="566403"/>
                  </a:cubicBezTo>
                  <a:cubicBezTo>
                    <a:pt x="6940" y="556945"/>
                    <a:pt x="2354" y="546054"/>
                    <a:pt x="634" y="533730"/>
                  </a:cubicBezTo>
                  <a:cubicBezTo>
                    <a:pt x="-1659" y="517107"/>
                    <a:pt x="2354" y="502204"/>
                    <a:pt x="11239" y="488447"/>
                  </a:cubicBezTo>
                  <a:cubicBezTo>
                    <a:pt x="30154" y="459500"/>
                    <a:pt x="49071" y="430839"/>
                    <a:pt x="67987" y="401892"/>
                  </a:cubicBezTo>
                  <a:cubicBezTo>
                    <a:pt x="86329" y="374091"/>
                    <a:pt x="104386" y="346291"/>
                    <a:pt x="122728" y="318490"/>
                  </a:cubicBezTo>
                  <a:cubicBezTo>
                    <a:pt x="139351" y="293269"/>
                    <a:pt x="155974" y="267761"/>
                    <a:pt x="172597" y="242540"/>
                  </a:cubicBezTo>
                  <a:cubicBezTo>
                    <a:pt x="190654" y="215025"/>
                    <a:pt x="208710" y="187225"/>
                    <a:pt x="226766" y="159711"/>
                  </a:cubicBezTo>
                  <a:cubicBezTo>
                    <a:pt x="244535" y="132483"/>
                    <a:pt x="262305" y="105256"/>
                    <a:pt x="280074" y="78028"/>
                  </a:cubicBezTo>
                  <a:cubicBezTo>
                    <a:pt x="295551" y="54527"/>
                    <a:pt x="310741" y="31025"/>
                    <a:pt x="326218" y="7523"/>
                  </a:cubicBezTo>
                  <a:cubicBezTo>
                    <a:pt x="327651" y="5517"/>
                    <a:pt x="329084" y="3511"/>
                    <a:pt x="330517" y="1505"/>
                  </a:cubicBezTo>
                  <a:cubicBezTo>
                    <a:pt x="332237" y="-502"/>
                    <a:pt x="334816" y="-502"/>
                    <a:pt x="336535" y="1505"/>
                  </a:cubicBezTo>
                  <a:cubicBezTo>
                    <a:pt x="338255" y="3511"/>
                    <a:pt x="339688" y="5804"/>
                    <a:pt x="341121" y="8097"/>
                  </a:cubicBezTo>
                  <a:cubicBezTo>
                    <a:pt x="345134" y="14402"/>
                    <a:pt x="348573" y="20994"/>
                    <a:pt x="352585" y="27299"/>
                  </a:cubicBezTo>
                  <a:cubicBezTo>
                    <a:pt x="366056" y="46502"/>
                    <a:pt x="384398" y="59112"/>
                    <a:pt x="407041" y="65131"/>
                  </a:cubicBezTo>
                  <a:cubicBezTo>
                    <a:pt x="415065" y="67137"/>
                    <a:pt x="423090" y="68570"/>
                    <a:pt x="431402" y="68857"/>
                  </a:cubicBezTo>
                  <a:cubicBezTo>
                    <a:pt x="440287" y="68857"/>
                    <a:pt x="449171" y="69717"/>
                    <a:pt x="458056" y="70003"/>
                  </a:cubicBezTo>
                  <a:cubicBezTo>
                    <a:pt x="458916" y="70003"/>
                    <a:pt x="460062" y="70003"/>
                    <a:pt x="460922" y="70290"/>
                  </a:cubicBezTo>
                  <a:cubicBezTo>
                    <a:pt x="464935" y="71150"/>
                    <a:pt x="466654" y="73729"/>
                    <a:pt x="464935" y="77168"/>
                  </a:cubicBezTo>
                  <a:cubicBezTo>
                    <a:pt x="463502" y="80894"/>
                    <a:pt x="461495" y="84334"/>
                    <a:pt x="459489" y="87773"/>
                  </a:cubicBezTo>
                  <a:cubicBezTo>
                    <a:pt x="454044" y="96658"/>
                    <a:pt x="448312" y="105256"/>
                    <a:pt x="442579" y="114140"/>
                  </a:cubicBezTo>
                  <a:cubicBezTo>
                    <a:pt x="427103" y="137929"/>
                    <a:pt x="411339" y="161430"/>
                    <a:pt x="395863" y="185219"/>
                  </a:cubicBezTo>
                  <a:cubicBezTo>
                    <a:pt x="375514" y="216172"/>
                    <a:pt x="355165" y="247125"/>
                    <a:pt x="335102" y="278079"/>
                  </a:cubicBezTo>
                  <a:cubicBezTo>
                    <a:pt x="316760" y="305879"/>
                    <a:pt x="298704" y="333680"/>
                    <a:pt x="280361" y="361481"/>
                  </a:cubicBezTo>
                  <a:cubicBezTo>
                    <a:pt x="261731" y="389855"/>
                    <a:pt x="243389" y="417942"/>
                    <a:pt x="224760" y="446316"/>
                  </a:cubicBezTo>
                  <a:cubicBezTo>
                    <a:pt x="206417" y="474403"/>
                    <a:pt x="188074" y="502490"/>
                    <a:pt x="169731" y="530291"/>
                  </a:cubicBezTo>
                  <a:cubicBezTo>
                    <a:pt x="162853" y="540609"/>
                    <a:pt x="156261" y="551213"/>
                    <a:pt x="149382" y="561531"/>
                  </a:cubicBezTo>
                  <a:cubicBezTo>
                    <a:pt x="135339" y="581880"/>
                    <a:pt x="115563" y="593058"/>
                    <a:pt x="91202" y="596497"/>
                  </a:cubicBezTo>
                  <a:cubicBezTo>
                    <a:pt x="86903" y="597070"/>
                    <a:pt x="82890" y="597357"/>
                    <a:pt x="78878" y="597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116;p52">
              <a:extLst>
                <a:ext uri="{FF2B5EF4-FFF2-40B4-BE49-F238E27FC236}">
                  <a16:creationId xmlns:a16="http://schemas.microsoft.com/office/drawing/2014/main" id="{271865EB-4D61-F372-B8D0-66D6EACE497E}"/>
                </a:ext>
              </a:extLst>
            </p:cNvPr>
            <p:cNvSpPr/>
            <p:nvPr/>
          </p:nvSpPr>
          <p:spPr>
            <a:xfrm>
              <a:off x="7004305" y="2983541"/>
              <a:ext cx="276489" cy="311897"/>
            </a:xfrm>
            <a:custGeom>
              <a:avLst/>
              <a:gdLst/>
              <a:ahLst/>
              <a:cxnLst/>
              <a:rect l="l" t="t" r="r" b="b"/>
              <a:pathLst>
                <a:path w="276489" h="311897" extrusionOk="0">
                  <a:moveTo>
                    <a:pt x="79562" y="311898"/>
                  </a:moveTo>
                  <a:cubicBezTo>
                    <a:pt x="60933" y="311898"/>
                    <a:pt x="44309" y="306739"/>
                    <a:pt x="29406" y="295848"/>
                  </a:cubicBezTo>
                  <a:cubicBezTo>
                    <a:pt x="13643" y="284384"/>
                    <a:pt x="3898" y="269194"/>
                    <a:pt x="746" y="249705"/>
                  </a:cubicBezTo>
                  <a:cubicBezTo>
                    <a:pt x="-1834" y="233082"/>
                    <a:pt x="2465" y="218178"/>
                    <a:pt x="10777" y="204135"/>
                  </a:cubicBezTo>
                  <a:cubicBezTo>
                    <a:pt x="15936" y="195536"/>
                    <a:pt x="21668" y="186938"/>
                    <a:pt x="27113" y="178340"/>
                  </a:cubicBezTo>
                  <a:cubicBezTo>
                    <a:pt x="49468" y="143088"/>
                    <a:pt x="72110" y="108122"/>
                    <a:pt x="94465" y="72869"/>
                  </a:cubicBezTo>
                  <a:cubicBezTo>
                    <a:pt x="108509" y="50801"/>
                    <a:pt x="122553" y="29019"/>
                    <a:pt x="136596" y="6950"/>
                  </a:cubicBezTo>
                  <a:cubicBezTo>
                    <a:pt x="137743" y="4944"/>
                    <a:pt x="139176" y="3224"/>
                    <a:pt x="140609" y="1505"/>
                  </a:cubicBezTo>
                  <a:cubicBezTo>
                    <a:pt x="142328" y="-502"/>
                    <a:pt x="144621" y="-502"/>
                    <a:pt x="146341" y="1505"/>
                  </a:cubicBezTo>
                  <a:cubicBezTo>
                    <a:pt x="147487" y="2651"/>
                    <a:pt x="148634" y="4084"/>
                    <a:pt x="149493" y="5804"/>
                  </a:cubicBezTo>
                  <a:cubicBezTo>
                    <a:pt x="151500" y="9530"/>
                    <a:pt x="153793" y="12969"/>
                    <a:pt x="155799" y="16695"/>
                  </a:cubicBezTo>
                  <a:cubicBezTo>
                    <a:pt x="160385" y="25580"/>
                    <a:pt x="166403" y="33604"/>
                    <a:pt x="173282" y="40770"/>
                  </a:cubicBezTo>
                  <a:cubicBezTo>
                    <a:pt x="181020" y="48795"/>
                    <a:pt x="189905" y="54813"/>
                    <a:pt x="200223" y="59112"/>
                  </a:cubicBezTo>
                  <a:cubicBezTo>
                    <a:pt x="215986" y="65991"/>
                    <a:pt x="232322" y="69143"/>
                    <a:pt x="249519" y="69430"/>
                  </a:cubicBezTo>
                  <a:cubicBezTo>
                    <a:pt x="254678" y="69430"/>
                    <a:pt x="259837" y="69430"/>
                    <a:pt x="265282" y="69430"/>
                  </a:cubicBezTo>
                  <a:cubicBezTo>
                    <a:pt x="267861" y="69430"/>
                    <a:pt x="270154" y="69717"/>
                    <a:pt x="272734" y="70576"/>
                  </a:cubicBezTo>
                  <a:cubicBezTo>
                    <a:pt x="276173" y="71436"/>
                    <a:pt x="277319" y="73729"/>
                    <a:pt x="275886" y="76882"/>
                  </a:cubicBezTo>
                  <a:cubicBezTo>
                    <a:pt x="274167" y="80608"/>
                    <a:pt x="272447" y="84047"/>
                    <a:pt x="270441" y="87486"/>
                  </a:cubicBezTo>
                  <a:cubicBezTo>
                    <a:pt x="258977" y="105829"/>
                    <a:pt x="247226" y="123885"/>
                    <a:pt x="235475" y="142228"/>
                  </a:cubicBezTo>
                  <a:cubicBezTo>
                    <a:pt x="217419" y="170602"/>
                    <a:pt x="199363" y="198689"/>
                    <a:pt x="181307" y="227063"/>
                  </a:cubicBezTo>
                  <a:cubicBezTo>
                    <a:pt x="171276" y="242540"/>
                    <a:pt x="161244" y="258016"/>
                    <a:pt x="151500" y="273493"/>
                  </a:cubicBezTo>
                  <a:cubicBezTo>
                    <a:pt x="138029" y="294988"/>
                    <a:pt x="117680" y="306453"/>
                    <a:pt x="93319" y="311038"/>
                  </a:cubicBezTo>
                  <a:cubicBezTo>
                    <a:pt x="89020" y="311898"/>
                    <a:pt x="84434" y="311611"/>
                    <a:pt x="79849" y="311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117;p52">
              <a:extLst>
                <a:ext uri="{FF2B5EF4-FFF2-40B4-BE49-F238E27FC236}">
                  <a16:creationId xmlns:a16="http://schemas.microsoft.com/office/drawing/2014/main" id="{1C36B6F8-BD0B-B7F8-15B0-50C19B29560B}"/>
                </a:ext>
              </a:extLst>
            </p:cNvPr>
            <p:cNvSpPr/>
            <p:nvPr/>
          </p:nvSpPr>
          <p:spPr>
            <a:xfrm>
              <a:off x="7364010" y="3171708"/>
              <a:ext cx="276013" cy="311490"/>
            </a:xfrm>
            <a:custGeom>
              <a:avLst/>
              <a:gdLst/>
              <a:ahLst/>
              <a:cxnLst/>
              <a:rect l="l" t="t" r="r" b="b"/>
              <a:pathLst>
                <a:path w="276013" h="311490" extrusionOk="0">
                  <a:moveTo>
                    <a:pt x="78974" y="311171"/>
                  </a:moveTo>
                  <a:cubicBezTo>
                    <a:pt x="55185" y="310598"/>
                    <a:pt x="34263" y="302573"/>
                    <a:pt x="17927" y="284803"/>
                  </a:cubicBezTo>
                  <a:cubicBezTo>
                    <a:pt x="-1276" y="263881"/>
                    <a:pt x="-5288" y="234074"/>
                    <a:pt x="7035" y="210859"/>
                  </a:cubicBezTo>
                  <a:cubicBezTo>
                    <a:pt x="11908" y="201688"/>
                    <a:pt x="17640" y="192803"/>
                    <a:pt x="23372" y="184205"/>
                  </a:cubicBezTo>
                  <a:cubicBezTo>
                    <a:pt x="45727" y="148953"/>
                    <a:pt x="68369" y="113987"/>
                    <a:pt x="90724" y="78734"/>
                  </a:cubicBezTo>
                  <a:cubicBezTo>
                    <a:pt x="106487" y="54373"/>
                    <a:pt x="121964" y="29725"/>
                    <a:pt x="137727" y="5364"/>
                  </a:cubicBezTo>
                  <a:cubicBezTo>
                    <a:pt x="141740" y="-655"/>
                    <a:pt x="145466" y="-2948"/>
                    <a:pt x="149765" y="5650"/>
                  </a:cubicBezTo>
                  <a:cubicBezTo>
                    <a:pt x="152058" y="10236"/>
                    <a:pt x="154924" y="14535"/>
                    <a:pt x="157503" y="19121"/>
                  </a:cubicBezTo>
                  <a:cubicBezTo>
                    <a:pt x="160943" y="25426"/>
                    <a:pt x="165242" y="31158"/>
                    <a:pt x="170114" y="36603"/>
                  </a:cubicBezTo>
                  <a:cubicBezTo>
                    <a:pt x="177565" y="45488"/>
                    <a:pt x="187023" y="52080"/>
                    <a:pt x="197341" y="57239"/>
                  </a:cubicBezTo>
                  <a:cubicBezTo>
                    <a:pt x="209092" y="62971"/>
                    <a:pt x="221989" y="66410"/>
                    <a:pt x="235173" y="68130"/>
                  </a:cubicBezTo>
                  <a:cubicBezTo>
                    <a:pt x="244631" y="69277"/>
                    <a:pt x="254089" y="69277"/>
                    <a:pt x="263547" y="69277"/>
                  </a:cubicBezTo>
                  <a:cubicBezTo>
                    <a:pt x="266127" y="69277"/>
                    <a:pt x="268993" y="69277"/>
                    <a:pt x="271572" y="69850"/>
                  </a:cubicBezTo>
                  <a:cubicBezTo>
                    <a:pt x="275585" y="70710"/>
                    <a:pt x="277017" y="73289"/>
                    <a:pt x="275298" y="77015"/>
                  </a:cubicBezTo>
                  <a:cubicBezTo>
                    <a:pt x="273865" y="80167"/>
                    <a:pt x="272432" y="83320"/>
                    <a:pt x="270426" y="86186"/>
                  </a:cubicBezTo>
                  <a:cubicBezTo>
                    <a:pt x="265553" y="94211"/>
                    <a:pt x="260395" y="102236"/>
                    <a:pt x="255236" y="110261"/>
                  </a:cubicBezTo>
                  <a:cubicBezTo>
                    <a:pt x="237466" y="137775"/>
                    <a:pt x="219696" y="165289"/>
                    <a:pt x="202213" y="193090"/>
                  </a:cubicBezTo>
                  <a:cubicBezTo>
                    <a:pt x="185877" y="218884"/>
                    <a:pt x="169254" y="244679"/>
                    <a:pt x="152918" y="270473"/>
                  </a:cubicBezTo>
                  <a:cubicBezTo>
                    <a:pt x="146039" y="281364"/>
                    <a:pt x="137727" y="290536"/>
                    <a:pt x="126837" y="297701"/>
                  </a:cubicBezTo>
                  <a:cubicBezTo>
                    <a:pt x="115945" y="304866"/>
                    <a:pt x="95883" y="312031"/>
                    <a:pt x="78687" y="3114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719BDC-6540-0BAE-C022-02B6886BF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860" y="12460387"/>
            <a:ext cx="1515600" cy="4903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fld id="{971F3549-2DFC-44BC-8A55-2B984CDF79BA}" type="datetime1">
              <a:rPr lang="pt-BR" smtClean="0"/>
              <a:t>17/07/2025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D68E6DD-3D5D-9B56-BC20-46EFD002C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860" y="12460387"/>
            <a:ext cx="1515600" cy="4903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fld id="{42ECCB35-A0C5-43BC-BB61-BC9A25726766}" type="datetime1">
              <a:rPr lang="pt-BR" smtClean="0"/>
              <a:t>17/07/2025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/>
          <p:nvPr/>
        </p:nvSpPr>
        <p:spPr>
          <a:xfrm>
            <a:off x="1392000" y="5833192"/>
            <a:ext cx="15820800" cy="21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52999">
                <a:srgbClr val="7E44BC"/>
              </a:gs>
              <a:gs pos="100000">
                <a:srgbClr val="2B4BFF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1395240" y="10330568"/>
            <a:ext cx="1061676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Medium"/>
              <a:buNone/>
            </a:pPr>
            <a:r>
              <a:rPr lang="pt-BR" sz="7200" dirty="0" err="1">
                <a:solidFill>
                  <a:schemeClr val="lt1"/>
                </a:solidFill>
                <a:latin typeface="Inter 24pt ExtraBold" panose="02000503000000020004" pitchFamily="2" charset="0"/>
                <a:ea typeface="Inter 24pt ExtraBold" panose="02000503000000020004" pitchFamily="2" charset="0"/>
                <a:sym typeface="Work Sans Medium"/>
              </a:rPr>
              <a:t>Hubspot</a:t>
            </a:r>
            <a:r>
              <a:rPr lang="pt-BR" sz="7200" dirty="0">
                <a:solidFill>
                  <a:schemeClr val="lt1"/>
                </a:solidFill>
                <a:latin typeface="Inter 24pt ExtraBold" panose="02000503000000020004" pitchFamily="2" charset="0"/>
                <a:ea typeface="Inter 24pt ExtraBold" panose="02000503000000020004" pitchFamily="2" charset="0"/>
                <a:sym typeface="Work Sans Medium"/>
              </a:rPr>
              <a:t> – Mercados/Personas</a:t>
            </a:r>
          </a:p>
        </p:txBody>
      </p:sp>
      <p:sp>
        <p:nvSpPr>
          <p:cNvPr id="176" name="Google Shape;176;p1"/>
          <p:cNvSpPr/>
          <p:nvPr/>
        </p:nvSpPr>
        <p:spPr>
          <a:xfrm>
            <a:off x="17932800" y="5778000"/>
            <a:ext cx="2160000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19372800" y="5778000"/>
            <a:ext cx="2160000" cy="2160000"/>
          </a:xfrm>
          <a:prstGeom prst="ellipse">
            <a:avLst/>
          </a:prstGeom>
          <a:solidFill>
            <a:srgbClr val="2B4B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20812800" y="5778000"/>
            <a:ext cx="2160000" cy="2160000"/>
          </a:xfrm>
          <a:prstGeom prst="ellipse">
            <a:avLst/>
          </a:prstGeom>
          <a:solidFill>
            <a:srgbClr val="7E44BC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13632000" y="11106160"/>
            <a:ext cx="51042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Light"/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Inter 24pt ExtraBold" panose="02000503000000020004" pitchFamily="2" charset="0"/>
                <a:ea typeface="Inter 24pt ExtraBold" panose="02000503000000020004" pitchFamily="2" charset="0"/>
                <a:cs typeface="Work Sans Light"/>
                <a:sym typeface="Work Sans Light"/>
              </a:rPr>
              <a:t>Breno Gentile	</a:t>
            </a:r>
            <a:br>
              <a:rPr lang="pt-BR" sz="2400" b="1" i="0" u="none" strike="noStrike" cap="none" dirty="0">
                <a:solidFill>
                  <a:schemeClr val="lt1"/>
                </a:solidFill>
                <a:latin typeface="Inter 24pt ExtraBold" panose="02000503000000020004" pitchFamily="2" charset="0"/>
                <a:ea typeface="Inter 24pt ExtraBold" panose="02000503000000020004" pitchFamily="2" charset="0"/>
                <a:cs typeface="Work Sans Light"/>
                <a:sym typeface="Work Sans Light"/>
              </a:rPr>
            </a:br>
            <a:r>
              <a:rPr lang="pt-BR" sz="2400" b="0" i="0" u="none" strike="noStrike" cap="none" dirty="0">
                <a:solidFill>
                  <a:schemeClr val="lt1"/>
                </a:solidFill>
                <a:latin typeface="Inter 18pt Light" panose="02000503000000020004" pitchFamily="2" charset="0"/>
                <a:ea typeface="Inter 18pt Light" panose="02000503000000020004" pitchFamily="2" charset="0"/>
                <a:cs typeface="Work Sans Light"/>
                <a:sym typeface="Work Sans Light"/>
              </a:rPr>
              <a:t>Analista de Inteligência de Mercado</a:t>
            </a:r>
            <a:endParaRPr dirty="0">
              <a:latin typeface="Inter 18pt Light" panose="02000503000000020004" pitchFamily="2" charset="0"/>
              <a:ea typeface="Inter 18pt Light" panose="02000503000000020004" pitchFamily="2" charset="0"/>
            </a:endParaRPr>
          </a:p>
        </p:txBody>
      </p:sp>
      <p:grpSp>
        <p:nvGrpSpPr>
          <p:cNvPr id="3" name="Gráfico 2">
            <a:extLst>
              <a:ext uri="{FF2B5EF4-FFF2-40B4-BE49-F238E27FC236}">
                <a16:creationId xmlns:a16="http://schemas.microsoft.com/office/drawing/2014/main" id="{E8982BA8-952B-1945-49F2-45D3D4B4AE2A}"/>
              </a:ext>
            </a:extLst>
          </p:cNvPr>
          <p:cNvGrpSpPr/>
          <p:nvPr/>
        </p:nvGrpSpPr>
        <p:grpSpPr>
          <a:xfrm>
            <a:off x="6904739" y="2323309"/>
            <a:ext cx="5107204" cy="1161289"/>
            <a:chOff x="6904739" y="2323309"/>
            <a:chExt cx="5107204" cy="1161289"/>
          </a:xfrm>
          <a:solidFill>
            <a:schemeClr val="bg1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91257F60-E303-000D-524E-0B807962B40E}"/>
                </a:ext>
              </a:extLst>
            </p:cNvPr>
            <p:cNvSpPr/>
            <p:nvPr/>
          </p:nvSpPr>
          <p:spPr>
            <a:xfrm>
              <a:off x="8805812" y="2571475"/>
              <a:ext cx="3206131" cy="741733"/>
            </a:xfrm>
            <a:custGeom>
              <a:avLst/>
              <a:gdLst>
                <a:gd name="connsiteX0" fmla="*/ 611020 w 3206131"/>
                <a:gd name="connsiteY0" fmla="*/ 456849 h 741733"/>
                <a:gd name="connsiteX1" fmla="*/ 623345 w 3206131"/>
                <a:gd name="connsiteY1" fmla="*/ 445098 h 741733"/>
                <a:gd name="connsiteX2" fmla="*/ 641974 w 3206131"/>
                <a:gd name="connsiteY2" fmla="*/ 429048 h 741733"/>
                <a:gd name="connsiteX3" fmla="*/ 675220 w 3206131"/>
                <a:gd name="connsiteY3" fmla="*/ 399241 h 741733"/>
                <a:gd name="connsiteX4" fmla="*/ 708180 w 3206131"/>
                <a:gd name="connsiteY4" fmla="*/ 370294 h 741733"/>
                <a:gd name="connsiteX5" fmla="*/ 726523 w 3206131"/>
                <a:gd name="connsiteY5" fmla="*/ 353957 h 741733"/>
                <a:gd name="connsiteX6" fmla="*/ 747731 w 3206131"/>
                <a:gd name="connsiteY6" fmla="*/ 335328 h 741733"/>
                <a:gd name="connsiteX7" fmla="*/ 758049 w 3206131"/>
                <a:gd name="connsiteY7" fmla="*/ 325870 h 741733"/>
                <a:gd name="connsiteX8" fmla="*/ 773526 w 3206131"/>
                <a:gd name="connsiteY8" fmla="*/ 320138 h 741733"/>
                <a:gd name="connsiteX9" fmla="*/ 824254 w 3206131"/>
                <a:gd name="connsiteY9" fmla="*/ 320138 h 741733"/>
                <a:gd name="connsiteX10" fmla="*/ 835719 w 3206131"/>
                <a:gd name="connsiteY10" fmla="*/ 309820 h 741733"/>
                <a:gd name="connsiteX11" fmla="*/ 840018 w 3206131"/>
                <a:gd name="connsiteY11" fmla="*/ 269122 h 741733"/>
                <a:gd name="connsiteX12" fmla="*/ 843457 w 3206131"/>
                <a:gd name="connsiteY12" fmla="*/ 232150 h 741733"/>
                <a:gd name="connsiteX13" fmla="*/ 845177 w 3206131"/>
                <a:gd name="connsiteY13" fmla="*/ 214381 h 741733"/>
                <a:gd name="connsiteX14" fmla="*/ 845177 w 3206131"/>
                <a:gd name="connsiteY14" fmla="*/ 210655 h 741733"/>
                <a:gd name="connsiteX15" fmla="*/ 841738 w 3206131"/>
                <a:gd name="connsiteY15" fmla="*/ 212948 h 741733"/>
                <a:gd name="connsiteX16" fmla="*/ 804479 w 3206131"/>
                <a:gd name="connsiteY16" fmla="*/ 247054 h 741733"/>
                <a:gd name="connsiteX17" fmla="*/ 765214 w 3206131"/>
                <a:gd name="connsiteY17" fmla="*/ 282306 h 741733"/>
                <a:gd name="connsiteX18" fmla="*/ 742286 w 3206131"/>
                <a:gd name="connsiteY18" fmla="*/ 303515 h 741733"/>
                <a:gd name="connsiteX19" fmla="*/ 718497 w 3206131"/>
                <a:gd name="connsiteY19" fmla="*/ 324724 h 741733"/>
                <a:gd name="connsiteX20" fmla="*/ 701874 w 3206131"/>
                <a:gd name="connsiteY20" fmla="*/ 339627 h 741733"/>
                <a:gd name="connsiteX21" fmla="*/ 678373 w 3206131"/>
                <a:gd name="connsiteY21" fmla="*/ 361409 h 741733"/>
                <a:gd name="connsiteX22" fmla="*/ 639108 w 3206131"/>
                <a:gd name="connsiteY22" fmla="*/ 396661 h 741733"/>
                <a:gd name="connsiteX23" fmla="*/ 617039 w 3206131"/>
                <a:gd name="connsiteY23" fmla="*/ 416724 h 741733"/>
                <a:gd name="connsiteX24" fmla="*/ 592105 w 3206131"/>
                <a:gd name="connsiteY24" fmla="*/ 439079 h 741733"/>
                <a:gd name="connsiteX25" fmla="*/ 575481 w 3206131"/>
                <a:gd name="connsiteY25" fmla="*/ 453982 h 741733"/>
                <a:gd name="connsiteX26" fmla="*/ 535357 w 3206131"/>
                <a:gd name="connsiteY26" fmla="*/ 490668 h 741733"/>
                <a:gd name="connsiteX27" fmla="*/ 496092 w 3206131"/>
                <a:gd name="connsiteY27" fmla="*/ 525920 h 741733"/>
                <a:gd name="connsiteX28" fmla="*/ 474597 w 3206131"/>
                <a:gd name="connsiteY28" fmla="*/ 545410 h 741733"/>
                <a:gd name="connsiteX29" fmla="*/ 450808 w 3206131"/>
                <a:gd name="connsiteY29" fmla="*/ 566905 h 741733"/>
                <a:gd name="connsiteX30" fmla="*/ 433039 w 3206131"/>
                <a:gd name="connsiteY30" fmla="*/ 582955 h 741733"/>
                <a:gd name="connsiteX31" fmla="*/ 408964 w 3206131"/>
                <a:gd name="connsiteY31" fmla="*/ 605023 h 741733"/>
                <a:gd name="connsiteX32" fmla="*/ 386896 w 3206131"/>
                <a:gd name="connsiteY32" fmla="*/ 624799 h 741733"/>
                <a:gd name="connsiteX33" fmla="*/ 369126 w 3206131"/>
                <a:gd name="connsiteY33" fmla="*/ 640849 h 741733"/>
                <a:gd name="connsiteX34" fmla="*/ 346771 w 3206131"/>
                <a:gd name="connsiteY34" fmla="*/ 661485 h 741733"/>
                <a:gd name="connsiteX35" fmla="*/ 322409 w 3206131"/>
                <a:gd name="connsiteY35" fmla="*/ 683267 h 741733"/>
                <a:gd name="connsiteX36" fmla="*/ 306360 w 3206131"/>
                <a:gd name="connsiteY36" fmla="*/ 697597 h 741733"/>
                <a:gd name="connsiteX37" fmla="*/ 282285 w 3206131"/>
                <a:gd name="connsiteY37" fmla="*/ 719952 h 741733"/>
                <a:gd name="connsiteX38" fmla="*/ 263655 w 3206131"/>
                <a:gd name="connsiteY38" fmla="*/ 736862 h 741733"/>
                <a:gd name="connsiteX39" fmla="*/ 250758 w 3206131"/>
                <a:gd name="connsiteY39" fmla="*/ 741447 h 741733"/>
                <a:gd name="connsiteX40" fmla="*/ 247892 w 3206131"/>
                <a:gd name="connsiteY40" fmla="*/ 741447 h 741733"/>
                <a:gd name="connsiteX41" fmla="*/ 8863 w 3206131"/>
                <a:gd name="connsiteY41" fmla="*/ 741447 h 741733"/>
                <a:gd name="connsiteX42" fmla="*/ 265 w 3206131"/>
                <a:gd name="connsiteY42" fmla="*/ 740874 h 741733"/>
                <a:gd name="connsiteX43" fmla="*/ 1698 w 3206131"/>
                <a:gd name="connsiteY43" fmla="*/ 736862 h 741733"/>
                <a:gd name="connsiteX44" fmla="*/ 16888 w 3206131"/>
                <a:gd name="connsiteY44" fmla="*/ 723678 h 741733"/>
                <a:gd name="connsiteX45" fmla="*/ 59306 w 3206131"/>
                <a:gd name="connsiteY45" fmla="*/ 687279 h 741733"/>
                <a:gd name="connsiteX46" fmla="*/ 108028 w 3206131"/>
                <a:gd name="connsiteY46" fmla="*/ 645721 h 741733"/>
                <a:gd name="connsiteX47" fmla="*/ 146720 w 3206131"/>
                <a:gd name="connsiteY47" fmla="*/ 611902 h 741733"/>
                <a:gd name="connsiteX48" fmla="*/ 172228 w 3206131"/>
                <a:gd name="connsiteY48" fmla="*/ 590120 h 741733"/>
                <a:gd name="connsiteX49" fmla="*/ 198596 w 3206131"/>
                <a:gd name="connsiteY49" fmla="*/ 567191 h 741733"/>
                <a:gd name="connsiteX50" fmla="*/ 227256 w 3206131"/>
                <a:gd name="connsiteY50" fmla="*/ 542544 h 741733"/>
                <a:gd name="connsiteX51" fmla="*/ 253624 w 3206131"/>
                <a:gd name="connsiteY51" fmla="*/ 519615 h 741733"/>
                <a:gd name="connsiteX52" fmla="*/ 282285 w 3206131"/>
                <a:gd name="connsiteY52" fmla="*/ 494967 h 741733"/>
                <a:gd name="connsiteX53" fmla="*/ 309225 w 3206131"/>
                <a:gd name="connsiteY53" fmla="*/ 471465 h 741733"/>
                <a:gd name="connsiteX54" fmla="*/ 334160 w 3206131"/>
                <a:gd name="connsiteY54" fmla="*/ 449970 h 741733"/>
                <a:gd name="connsiteX55" fmla="*/ 362247 w 3206131"/>
                <a:gd name="connsiteY55" fmla="*/ 425609 h 741733"/>
                <a:gd name="connsiteX56" fmla="*/ 390908 w 3206131"/>
                <a:gd name="connsiteY56" fmla="*/ 400961 h 741733"/>
                <a:gd name="connsiteX57" fmla="*/ 417276 w 3206131"/>
                <a:gd name="connsiteY57" fmla="*/ 378032 h 741733"/>
                <a:gd name="connsiteX58" fmla="*/ 445936 w 3206131"/>
                <a:gd name="connsiteY58" fmla="*/ 353384 h 741733"/>
                <a:gd name="connsiteX59" fmla="*/ 472877 w 3206131"/>
                <a:gd name="connsiteY59" fmla="*/ 329882 h 741733"/>
                <a:gd name="connsiteX60" fmla="*/ 497812 w 3206131"/>
                <a:gd name="connsiteY60" fmla="*/ 308387 h 741733"/>
                <a:gd name="connsiteX61" fmla="*/ 525899 w 3206131"/>
                <a:gd name="connsiteY61" fmla="*/ 284026 h 741733"/>
                <a:gd name="connsiteX62" fmla="*/ 554560 w 3206131"/>
                <a:gd name="connsiteY62" fmla="*/ 259378 h 741733"/>
                <a:gd name="connsiteX63" fmla="*/ 580354 w 3206131"/>
                <a:gd name="connsiteY63" fmla="*/ 237022 h 741733"/>
                <a:gd name="connsiteX64" fmla="*/ 609587 w 3206131"/>
                <a:gd name="connsiteY64" fmla="*/ 211801 h 741733"/>
                <a:gd name="connsiteX65" fmla="*/ 636528 w 3206131"/>
                <a:gd name="connsiteY65" fmla="*/ 188300 h 741733"/>
                <a:gd name="connsiteX66" fmla="*/ 661463 w 3206131"/>
                <a:gd name="connsiteY66" fmla="*/ 166804 h 741733"/>
                <a:gd name="connsiteX67" fmla="*/ 688977 w 3206131"/>
                <a:gd name="connsiteY67" fmla="*/ 143016 h 741733"/>
                <a:gd name="connsiteX68" fmla="*/ 718211 w 3206131"/>
                <a:gd name="connsiteY68" fmla="*/ 117795 h 741733"/>
                <a:gd name="connsiteX69" fmla="*/ 744005 w 3206131"/>
                <a:gd name="connsiteY69" fmla="*/ 95439 h 741733"/>
                <a:gd name="connsiteX70" fmla="*/ 773239 w 3206131"/>
                <a:gd name="connsiteY70" fmla="*/ 70218 h 741733"/>
                <a:gd name="connsiteX71" fmla="*/ 800180 w 3206131"/>
                <a:gd name="connsiteY71" fmla="*/ 46717 h 741733"/>
                <a:gd name="connsiteX72" fmla="*/ 824541 w 3206131"/>
                <a:gd name="connsiteY72" fmla="*/ 25794 h 741733"/>
                <a:gd name="connsiteX73" fmla="*/ 843170 w 3206131"/>
                <a:gd name="connsiteY73" fmla="*/ 9745 h 741733"/>
                <a:gd name="connsiteX74" fmla="*/ 846610 w 3206131"/>
                <a:gd name="connsiteY74" fmla="*/ 6879 h 741733"/>
                <a:gd name="connsiteX75" fmla="*/ 862087 w 3206131"/>
                <a:gd name="connsiteY75" fmla="*/ 1146 h 741733"/>
                <a:gd name="connsiteX76" fmla="*/ 939470 w 3206131"/>
                <a:gd name="connsiteY76" fmla="*/ 1146 h 741733"/>
                <a:gd name="connsiteX77" fmla="*/ 997651 w 3206131"/>
                <a:gd name="connsiteY77" fmla="*/ 0 h 741733"/>
                <a:gd name="connsiteX78" fmla="*/ 1028318 w 3206131"/>
                <a:gd name="connsiteY78" fmla="*/ 0 h 741733"/>
                <a:gd name="connsiteX79" fmla="*/ 1036916 w 3206131"/>
                <a:gd name="connsiteY79" fmla="*/ 9458 h 741733"/>
                <a:gd name="connsiteX80" fmla="*/ 1034909 w 3206131"/>
                <a:gd name="connsiteY80" fmla="*/ 36112 h 741733"/>
                <a:gd name="connsiteX81" fmla="*/ 1032330 w 3206131"/>
                <a:gd name="connsiteY81" fmla="*/ 66492 h 741733"/>
                <a:gd name="connsiteX82" fmla="*/ 1030610 w 3206131"/>
                <a:gd name="connsiteY82" fmla="*/ 87128 h 741733"/>
                <a:gd name="connsiteX83" fmla="*/ 1028604 w 3206131"/>
                <a:gd name="connsiteY83" fmla="*/ 115215 h 741733"/>
                <a:gd name="connsiteX84" fmla="*/ 1026312 w 3206131"/>
                <a:gd name="connsiteY84" fmla="*/ 141010 h 741733"/>
                <a:gd name="connsiteX85" fmla="*/ 1026025 w 3206131"/>
                <a:gd name="connsiteY85" fmla="*/ 145595 h 741733"/>
                <a:gd name="connsiteX86" fmla="*/ 1023158 w 3206131"/>
                <a:gd name="connsiteY86" fmla="*/ 181134 h 741733"/>
                <a:gd name="connsiteX87" fmla="*/ 1021153 w 3206131"/>
                <a:gd name="connsiteY87" fmla="*/ 207789 h 741733"/>
                <a:gd name="connsiteX88" fmla="*/ 1018860 w 3206131"/>
                <a:gd name="connsiteY88" fmla="*/ 235876 h 741733"/>
                <a:gd name="connsiteX89" fmla="*/ 1017140 w 3206131"/>
                <a:gd name="connsiteY89" fmla="*/ 257371 h 741733"/>
                <a:gd name="connsiteX90" fmla="*/ 1015420 w 3206131"/>
                <a:gd name="connsiteY90" fmla="*/ 284026 h 741733"/>
                <a:gd name="connsiteX91" fmla="*/ 1013128 w 3206131"/>
                <a:gd name="connsiteY91" fmla="*/ 310680 h 741733"/>
                <a:gd name="connsiteX92" fmla="*/ 1013128 w 3206131"/>
                <a:gd name="connsiteY92" fmla="*/ 313546 h 741733"/>
                <a:gd name="connsiteX93" fmla="*/ 1018573 w 3206131"/>
                <a:gd name="connsiteY93" fmla="*/ 319851 h 741733"/>
                <a:gd name="connsiteX94" fmla="*/ 1023732 w 3206131"/>
                <a:gd name="connsiteY94" fmla="*/ 319851 h 741733"/>
                <a:gd name="connsiteX95" fmla="*/ 1242698 w 3206131"/>
                <a:gd name="connsiteY95" fmla="*/ 319851 h 741733"/>
                <a:gd name="connsiteX96" fmla="*/ 1244991 w 3206131"/>
                <a:gd name="connsiteY96" fmla="*/ 319851 h 741733"/>
                <a:gd name="connsiteX97" fmla="*/ 1256455 w 3206131"/>
                <a:gd name="connsiteY97" fmla="*/ 313546 h 741733"/>
                <a:gd name="connsiteX98" fmla="*/ 1282537 w 3206131"/>
                <a:gd name="connsiteY98" fmla="*/ 270269 h 741733"/>
                <a:gd name="connsiteX99" fmla="*/ 1354474 w 3206131"/>
                <a:gd name="connsiteY99" fmla="*/ 151041 h 741733"/>
                <a:gd name="connsiteX100" fmla="*/ 1400905 w 3206131"/>
                <a:gd name="connsiteY100" fmla="*/ 73658 h 741733"/>
                <a:gd name="connsiteX101" fmla="*/ 1439596 w 3206131"/>
                <a:gd name="connsiteY101" fmla="*/ 9171 h 741733"/>
                <a:gd name="connsiteX102" fmla="*/ 1451633 w 3206131"/>
                <a:gd name="connsiteY102" fmla="*/ 2293 h 741733"/>
                <a:gd name="connsiteX103" fmla="*/ 1456792 w 3206131"/>
                <a:gd name="connsiteY103" fmla="*/ 2293 h 741733"/>
                <a:gd name="connsiteX104" fmla="*/ 2067834 w 3206131"/>
                <a:gd name="connsiteY104" fmla="*/ 2293 h 741733"/>
                <a:gd name="connsiteX105" fmla="*/ 2126875 w 3206131"/>
                <a:gd name="connsiteY105" fmla="*/ 9458 h 741733"/>
                <a:gd name="connsiteX106" fmla="*/ 2156968 w 3206131"/>
                <a:gd name="connsiteY106" fmla="*/ 23502 h 741733"/>
                <a:gd name="connsiteX107" fmla="*/ 2180757 w 3206131"/>
                <a:gd name="connsiteY107" fmla="*/ 63340 h 741733"/>
                <a:gd name="connsiteX108" fmla="*/ 2178178 w 3206131"/>
                <a:gd name="connsiteY108" fmla="*/ 97159 h 741733"/>
                <a:gd name="connsiteX109" fmla="*/ 2165280 w 3206131"/>
                <a:gd name="connsiteY109" fmla="*/ 132125 h 741733"/>
                <a:gd name="connsiteX110" fmla="*/ 2144931 w 3206131"/>
                <a:gd name="connsiteY110" fmla="*/ 169384 h 741733"/>
                <a:gd name="connsiteX111" fmla="*/ 2112832 w 3206131"/>
                <a:gd name="connsiteY111" fmla="*/ 224985 h 741733"/>
                <a:gd name="connsiteX112" fmla="*/ 2085891 w 3206131"/>
                <a:gd name="connsiteY112" fmla="*/ 271415 h 741733"/>
                <a:gd name="connsiteX113" fmla="*/ 2054364 w 3206131"/>
                <a:gd name="connsiteY113" fmla="*/ 325583 h 741733"/>
                <a:gd name="connsiteX114" fmla="*/ 2026563 w 3206131"/>
                <a:gd name="connsiteY114" fmla="*/ 364275 h 741733"/>
                <a:gd name="connsiteX115" fmla="*/ 2001342 w 3206131"/>
                <a:gd name="connsiteY115" fmla="*/ 390643 h 741733"/>
                <a:gd name="connsiteX116" fmla="*/ 1951186 w 3206131"/>
                <a:gd name="connsiteY116" fmla="*/ 426468 h 741733"/>
                <a:gd name="connsiteX117" fmla="*/ 1855747 w 3206131"/>
                <a:gd name="connsiteY117" fmla="*/ 456849 h 741733"/>
                <a:gd name="connsiteX118" fmla="*/ 1829666 w 3206131"/>
                <a:gd name="connsiteY118" fmla="*/ 458855 h 741733"/>
                <a:gd name="connsiteX119" fmla="*/ 1768619 w 3206131"/>
                <a:gd name="connsiteY119" fmla="*/ 460001 h 741733"/>
                <a:gd name="connsiteX120" fmla="*/ 1764320 w 3206131"/>
                <a:gd name="connsiteY120" fmla="*/ 460574 h 741733"/>
                <a:gd name="connsiteX121" fmla="*/ 1762600 w 3206131"/>
                <a:gd name="connsiteY121" fmla="*/ 461721 h 741733"/>
                <a:gd name="connsiteX122" fmla="*/ 1764033 w 3206131"/>
                <a:gd name="connsiteY122" fmla="*/ 465447 h 741733"/>
                <a:gd name="connsiteX123" fmla="*/ 1782949 w 3206131"/>
                <a:gd name="connsiteY123" fmla="*/ 499266 h 741733"/>
                <a:gd name="connsiteX124" fmla="*/ 1814189 w 3206131"/>
                <a:gd name="connsiteY124" fmla="*/ 554294 h 741733"/>
                <a:gd name="connsiteX125" fmla="*/ 1844569 w 3206131"/>
                <a:gd name="connsiteY125" fmla="*/ 608176 h 741733"/>
                <a:gd name="connsiteX126" fmla="*/ 1875523 w 3206131"/>
                <a:gd name="connsiteY126" fmla="*/ 663491 h 741733"/>
                <a:gd name="connsiteX127" fmla="*/ 1896444 w 3206131"/>
                <a:gd name="connsiteY127" fmla="*/ 700463 h 741733"/>
                <a:gd name="connsiteX128" fmla="*/ 1913354 w 3206131"/>
                <a:gd name="connsiteY128" fmla="*/ 730270 h 741733"/>
                <a:gd name="connsiteX129" fmla="*/ 1915934 w 3206131"/>
                <a:gd name="connsiteY129" fmla="*/ 734282 h 741733"/>
                <a:gd name="connsiteX130" fmla="*/ 1918799 w 3206131"/>
                <a:gd name="connsiteY130" fmla="*/ 731703 h 741733"/>
                <a:gd name="connsiteX131" fmla="*/ 1925679 w 3206131"/>
                <a:gd name="connsiteY131" fmla="*/ 721958 h 741733"/>
                <a:gd name="connsiteX132" fmla="*/ 1985005 w 3206131"/>
                <a:gd name="connsiteY132" fmla="*/ 637983 h 741733"/>
                <a:gd name="connsiteX133" fmla="*/ 2037454 w 3206131"/>
                <a:gd name="connsiteY133" fmla="*/ 608749 h 741733"/>
                <a:gd name="connsiteX134" fmla="*/ 2067834 w 3206131"/>
                <a:gd name="connsiteY134" fmla="*/ 607316 h 741733"/>
                <a:gd name="connsiteX135" fmla="*/ 2313741 w 3206131"/>
                <a:gd name="connsiteY135" fmla="*/ 606170 h 741733"/>
                <a:gd name="connsiteX136" fmla="*/ 2558789 w 3206131"/>
                <a:gd name="connsiteY136" fmla="*/ 606170 h 741733"/>
                <a:gd name="connsiteX137" fmla="*/ 2574552 w 3206131"/>
                <a:gd name="connsiteY137" fmla="*/ 606170 h 741733"/>
                <a:gd name="connsiteX138" fmla="*/ 2602640 w 3206131"/>
                <a:gd name="connsiteY138" fmla="*/ 603304 h 741733"/>
                <a:gd name="connsiteX139" fmla="*/ 2651076 w 3206131"/>
                <a:gd name="connsiteY139" fmla="*/ 573783 h 741733"/>
                <a:gd name="connsiteX140" fmla="*/ 2665979 w 3206131"/>
                <a:gd name="connsiteY140" fmla="*/ 552288 h 741733"/>
                <a:gd name="connsiteX141" fmla="*/ 2712409 w 3206131"/>
                <a:gd name="connsiteY141" fmla="*/ 475764 h 741733"/>
                <a:gd name="connsiteX142" fmla="*/ 2720434 w 3206131"/>
                <a:gd name="connsiteY142" fmla="*/ 458282 h 741733"/>
                <a:gd name="connsiteX143" fmla="*/ 2722154 w 3206131"/>
                <a:gd name="connsiteY143" fmla="*/ 449683 h 741733"/>
                <a:gd name="connsiteX144" fmla="*/ 2716708 w 3206131"/>
                <a:gd name="connsiteY144" fmla="*/ 441085 h 741733"/>
                <a:gd name="connsiteX145" fmla="*/ 2704384 w 3206131"/>
                <a:gd name="connsiteY145" fmla="*/ 438219 h 741733"/>
                <a:gd name="connsiteX146" fmla="*/ 2675438 w 3206131"/>
                <a:gd name="connsiteY146" fmla="*/ 436500 h 741733"/>
                <a:gd name="connsiteX147" fmla="*/ 2337816 w 3206131"/>
                <a:gd name="connsiteY147" fmla="*/ 436500 h 741733"/>
                <a:gd name="connsiteX148" fmla="*/ 2288807 w 3206131"/>
                <a:gd name="connsiteY148" fmla="*/ 434780 h 741733"/>
                <a:gd name="connsiteX149" fmla="*/ 2246103 w 3206131"/>
                <a:gd name="connsiteY149" fmla="*/ 429621 h 741733"/>
                <a:gd name="connsiteX150" fmla="*/ 2214289 w 3206131"/>
                <a:gd name="connsiteY150" fmla="*/ 417584 h 741733"/>
                <a:gd name="connsiteX151" fmla="*/ 2196807 w 3206131"/>
                <a:gd name="connsiteY151" fmla="*/ 402680 h 741733"/>
                <a:gd name="connsiteX152" fmla="*/ 2187922 w 3206131"/>
                <a:gd name="connsiteY152" fmla="*/ 382331 h 741733"/>
                <a:gd name="connsiteX153" fmla="*/ 2188495 w 3206131"/>
                <a:gd name="connsiteY153" fmla="*/ 358830 h 741733"/>
                <a:gd name="connsiteX154" fmla="*/ 2199959 w 3206131"/>
                <a:gd name="connsiteY154" fmla="*/ 328449 h 741733"/>
                <a:gd name="connsiteX155" fmla="*/ 2267311 w 3206131"/>
                <a:gd name="connsiteY155" fmla="*/ 215814 h 741733"/>
                <a:gd name="connsiteX156" fmla="*/ 2319474 w 3206131"/>
                <a:gd name="connsiteY156" fmla="*/ 130692 h 741733"/>
                <a:gd name="connsiteX157" fmla="*/ 2342689 w 3206131"/>
                <a:gd name="connsiteY157" fmla="*/ 99739 h 741733"/>
                <a:gd name="connsiteX158" fmla="*/ 2363037 w 3206131"/>
                <a:gd name="connsiteY158" fmla="*/ 77957 h 741733"/>
                <a:gd name="connsiteX159" fmla="*/ 2425518 w 3206131"/>
                <a:gd name="connsiteY159" fmla="*/ 32673 h 741733"/>
                <a:gd name="connsiteX160" fmla="*/ 2520957 w 3206131"/>
                <a:gd name="connsiteY160" fmla="*/ 2866 h 741733"/>
                <a:gd name="connsiteX161" fmla="*/ 2561082 w 3206131"/>
                <a:gd name="connsiteY161" fmla="*/ 0 h 741733"/>
                <a:gd name="connsiteX162" fmla="*/ 3193619 w 3206131"/>
                <a:gd name="connsiteY162" fmla="*/ 0 h 741733"/>
                <a:gd name="connsiteX163" fmla="*/ 3202504 w 3206131"/>
                <a:gd name="connsiteY163" fmla="*/ 0 h 741733"/>
                <a:gd name="connsiteX164" fmla="*/ 3205657 w 3206131"/>
                <a:gd name="connsiteY164" fmla="*/ 860 h 741733"/>
                <a:gd name="connsiteX165" fmla="*/ 3204511 w 3206131"/>
                <a:gd name="connsiteY165" fmla="*/ 6592 h 741733"/>
                <a:gd name="connsiteX166" fmla="*/ 3185595 w 3206131"/>
                <a:gd name="connsiteY166" fmla="*/ 36972 h 741733"/>
                <a:gd name="connsiteX167" fmla="*/ 3158654 w 3206131"/>
                <a:gd name="connsiteY167" fmla="*/ 77383 h 741733"/>
                <a:gd name="connsiteX168" fmla="*/ 3123688 w 3206131"/>
                <a:gd name="connsiteY168" fmla="*/ 113782 h 741733"/>
                <a:gd name="connsiteX169" fmla="*/ 3078691 w 3206131"/>
                <a:gd name="connsiteY169" fmla="*/ 132698 h 741733"/>
                <a:gd name="connsiteX170" fmla="*/ 3049170 w 3206131"/>
                <a:gd name="connsiteY170" fmla="*/ 135851 h 741733"/>
                <a:gd name="connsiteX171" fmla="*/ 2979239 w 3206131"/>
                <a:gd name="connsiteY171" fmla="*/ 137284 h 741733"/>
                <a:gd name="connsiteX172" fmla="*/ 2569394 w 3206131"/>
                <a:gd name="connsiteY172" fmla="*/ 137284 h 741733"/>
                <a:gd name="connsiteX173" fmla="*/ 2547898 w 3206131"/>
                <a:gd name="connsiteY173" fmla="*/ 137284 h 741733"/>
                <a:gd name="connsiteX174" fmla="*/ 2521530 w 3206131"/>
                <a:gd name="connsiteY174" fmla="*/ 141010 h 741733"/>
                <a:gd name="connsiteX175" fmla="*/ 2481119 w 3206131"/>
                <a:gd name="connsiteY175" fmla="*/ 167377 h 741733"/>
                <a:gd name="connsiteX176" fmla="*/ 2458763 w 3206131"/>
                <a:gd name="connsiteY176" fmla="*/ 200624 h 741733"/>
                <a:gd name="connsiteX177" fmla="*/ 2420645 w 3206131"/>
                <a:gd name="connsiteY177" fmla="*/ 262817 h 741733"/>
                <a:gd name="connsiteX178" fmla="*/ 2411761 w 3206131"/>
                <a:gd name="connsiteY178" fmla="*/ 282306 h 741733"/>
                <a:gd name="connsiteX179" fmla="*/ 2410614 w 3206131"/>
                <a:gd name="connsiteY179" fmla="*/ 288898 h 741733"/>
                <a:gd name="connsiteX180" fmla="*/ 2417493 w 3206131"/>
                <a:gd name="connsiteY180" fmla="*/ 298929 h 741733"/>
                <a:gd name="connsiteX181" fmla="*/ 2432109 w 3206131"/>
                <a:gd name="connsiteY181" fmla="*/ 301795 h 741733"/>
                <a:gd name="connsiteX182" fmla="*/ 2465643 w 3206131"/>
                <a:gd name="connsiteY182" fmla="*/ 303228 h 741733"/>
                <a:gd name="connsiteX183" fmla="*/ 2741929 w 3206131"/>
                <a:gd name="connsiteY183" fmla="*/ 303228 h 741733"/>
                <a:gd name="connsiteX184" fmla="*/ 2774029 w 3206131"/>
                <a:gd name="connsiteY184" fmla="*/ 302655 h 741733"/>
                <a:gd name="connsiteX185" fmla="*/ 2812721 w 3206131"/>
                <a:gd name="connsiteY185" fmla="*/ 303228 h 741733"/>
                <a:gd name="connsiteX186" fmla="*/ 2858865 w 3206131"/>
                <a:gd name="connsiteY186" fmla="*/ 306094 h 741733"/>
                <a:gd name="connsiteX187" fmla="*/ 2885519 w 3206131"/>
                <a:gd name="connsiteY187" fmla="*/ 309534 h 741733"/>
                <a:gd name="connsiteX188" fmla="*/ 2922204 w 3206131"/>
                <a:gd name="connsiteY188" fmla="*/ 323864 h 741733"/>
                <a:gd name="connsiteX189" fmla="*/ 2943413 w 3206131"/>
                <a:gd name="connsiteY189" fmla="*/ 349085 h 741733"/>
                <a:gd name="connsiteX190" fmla="*/ 2946279 w 3206131"/>
                <a:gd name="connsiteY190" fmla="*/ 362842 h 741733"/>
                <a:gd name="connsiteX191" fmla="*/ 2933955 w 3206131"/>
                <a:gd name="connsiteY191" fmla="*/ 410419 h 741733"/>
                <a:gd name="connsiteX192" fmla="*/ 2883226 w 3206131"/>
                <a:gd name="connsiteY192" fmla="*/ 495540 h 741733"/>
                <a:gd name="connsiteX193" fmla="*/ 2816734 w 3206131"/>
                <a:gd name="connsiteY193" fmla="*/ 604164 h 741733"/>
                <a:gd name="connsiteX194" fmla="*/ 2782628 w 3206131"/>
                <a:gd name="connsiteY194" fmla="*/ 650307 h 741733"/>
                <a:gd name="connsiteX195" fmla="*/ 2709543 w 3206131"/>
                <a:gd name="connsiteY195" fmla="*/ 707055 h 741733"/>
                <a:gd name="connsiteX196" fmla="*/ 2623561 w 3206131"/>
                <a:gd name="connsiteY196" fmla="*/ 735142 h 741733"/>
                <a:gd name="connsiteX197" fmla="*/ 2581430 w 3206131"/>
                <a:gd name="connsiteY197" fmla="*/ 738868 h 741733"/>
                <a:gd name="connsiteX198" fmla="*/ 2483699 w 3206131"/>
                <a:gd name="connsiteY198" fmla="*/ 738868 h 741733"/>
                <a:gd name="connsiteX199" fmla="*/ 2053791 w 3206131"/>
                <a:gd name="connsiteY199" fmla="*/ 738868 h 741733"/>
                <a:gd name="connsiteX200" fmla="*/ 1931697 w 3206131"/>
                <a:gd name="connsiteY200" fmla="*/ 738868 h 741733"/>
                <a:gd name="connsiteX201" fmla="*/ 1916794 w 3206131"/>
                <a:gd name="connsiteY201" fmla="*/ 739728 h 741733"/>
                <a:gd name="connsiteX202" fmla="*/ 1909342 w 3206131"/>
                <a:gd name="connsiteY202" fmla="*/ 740014 h 741733"/>
                <a:gd name="connsiteX203" fmla="*/ 1729067 w 3206131"/>
                <a:gd name="connsiteY203" fmla="*/ 740014 h 741733"/>
                <a:gd name="connsiteX204" fmla="*/ 1714164 w 3206131"/>
                <a:gd name="connsiteY204" fmla="*/ 730843 h 741733"/>
                <a:gd name="connsiteX205" fmla="*/ 1680058 w 3206131"/>
                <a:gd name="connsiteY205" fmla="*/ 662918 h 741733"/>
                <a:gd name="connsiteX206" fmla="*/ 1651684 w 3206131"/>
                <a:gd name="connsiteY206" fmla="*/ 606456 h 741733"/>
                <a:gd name="connsiteX207" fmla="*/ 1581466 w 3206131"/>
                <a:gd name="connsiteY207" fmla="*/ 467453 h 741733"/>
                <a:gd name="connsiteX208" fmla="*/ 1579746 w 3206131"/>
                <a:gd name="connsiteY208" fmla="*/ 464014 h 741733"/>
                <a:gd name="connsiteX209" fmla="*/ 1573154 w 3206131"/>
                <a:gd name="connsiteY209" fmla="*/ 459715 h 741733"/>
                <a:gd name="connsiteX210" fmla="*/ 1567135 w 3206131"/>
                <a:gd name="connsiteY210" fmla="*/ 459715 h 741733"/>
                <a:gd name="connsiteX211" fmla="*/ 1374250 w 3206131"/>
                <a:gd name="connsiteY211" fmla="*/ 459715 h 741733"/>
                <a:gd name="connsiteX212" fmla="*/ 1358774 w 3206131"/>
                <a:gd name="connsiteY212" fmla="*/ 468313 h 741733"/>
                <a:gd name="connsiteX213" fmla="*/ 1308904 w 3206131"/>
                <a:gd name="connsiteY213" fmla="*/ 545983 h 741733"/>
                <a:gd name="connsiteX214" fmla="*/ 1276231 w 3206131"/>
                <a:gd name="connsiteY214" fmla="*/ 596712 h 741733"/>
                <a:gd name="connsiteX215" fmla="*/ 1206013 w 3206131"/>
                <a:gd name="connsiteY215" fmla="*/ 705622 h 741733"/>
                <a:gd name="connsiteX216" fmla="*/ 1188530 w 3206131"/>
                <a:gd name="connsiteY216" fmla="*/ 732563 h 741733"/>
                <a:gd name="connsiteX217" fmla="*/ 1185951 w 3206131"/>
                <a:gd name="connsiteY217" fmla="*/ 736289 h 741733"/>
                <a:gd name="connsiteX218" fmla="*/ 1179072 w 3206131"/>
                <a:gd name="connsiteY218" fmla="*/ 740014 h 741733"/>
                <a:gd name="connsiteX219" fmla="*/ 1173053 w 3206131"/>
                <a:gd name="connsiteY219" fmla="*/ 740014 h 741733"/>
                <a:gd name="connsiteX220" fmla="*/ 1002523 w 3206131"/>
                <a:gd name="connsiteY220" fmla="*/ 740014 h 741733"/>
                <a:gd name="connsiteX221" fmla="*/ 993638 w 3206131"/>
                <a:gd name="connsiteY221" fmla="*/ 738868 h 741733"/>
                <a:gd name="connsiteX222" fmla="*/ 995645 w 3206131"/>
                <a:gd name="connsiteY222" fmla="*/ 731989 h 741733"/>
                <a:gd name="connsiteX223" fmla="*/ 1009402 w 3206131"/>
                <a:gd name="connsiteY223" fmla="*/ 709061 h 741733"/>
                <a:gd name="connsiteX224" fmla="*/ 1078760 w 3206131"/>
                <a:gd name="connsiteY224" fmla="*/ 594132 h 741733"/>
                <a:gd name="connsiteX225" fmla="*/ 1153564 w 3206131"/>
                <a:gd name="connsiteY225" fmla="*/ 470606 h 741733"/>
                <a:gd name="connsiteX226" fmla="*/ 1159296 w 3206131"/>
                <a:gd name="connsiteY226" fmla="*/ 459715 h 741733"/>
                <a:gd name="connsiteX227" fmla="*/ 1155857 w 3206131"/>
                <a:gd name="connsiteY227" fmla="*/ 458568 h 741733"/>
                <a:gd name="connsiteX228" fmla="*/ 1149838 w 3206131"/>
                <a:gd name="connsiteY228" fmla="*/ 458568 h 741733"/>
                <a:gd name="connsiteX229" fmla="*/ 1014274 w 3206131"/>
                <a:gd name="connsiteY229" fmla="*/ 458568 h 741733"/>
                <a:gd name="connsiteX230" fmla="*/ 1007682 w 3206131"/>
                <a:gd name="connsiteY230" fmla="*/ 458568 h 741733"/>
                <a:gd name="connsiteX231" fmla="*/ 1002237 w 3206131"/>
                <a:gd name="connsiteY231" fmla="*/ 463440 h 741733"/>
                <a:gd name="connsiteX232" fmla="*/ 1002237 w 3206131"/>
                <a:gd name="connsiteY232" fmla="*/ 465733 h 741733"/>
                <a:gd name="connsiteX233" fmla="*/ 1000517 w 3206131"/>
                <a:gd name="connsiteY233" fmla="*/ 492388 h 741733"/>
                <a:gd name="connsiteX234" fmla="*/ 998224 w 3206131"/>
                <a:gd name="connsiteY234" fmla="*/ 520475 h 741733"/>
                <a:gd name="connsiteX235" fmla="*/ 996504 w 3206131"/>
                <a:gd name="connsiteY235" fmla="*/ 539677 h 741733"/>
                <a:gd name="connsiteX236" fmla="*/ 994498 w 3206131"/>
                <a:gd name="connsiteY236" fmla="*/ 567191 h 741733"/>
                <a:gd name="connsiteX237" fmla="*/ 992205 w 3206131"/>
                <a:gd name="connsiteY237" fmla="*/ 596139 h 741733"/>
                <a:gd name="connsiteX238" fmla="*/ 990486 w 3206131"/>
                <a:gd name="connsiteY238" fmla="*/ 617634 h 741733"/>
                <a:gd name="connsiteX239" fmla="*/ 988766 w 3206131"/>
                <a:gd name="connsiteY239" fmla="*/ 645721 h 741733"/>
                <a:gd name="connsiteX240" fmla="*/ 986187 w 3206131"/>
                <a:gd name="connsiteY240" fmla="*/ 673235 h 741733"/>
                <a:gd name="connsiteX241" fmla="*/ 984753 w 3206131"/>
                <a:gd name="connsiteY241" fmla="*/ 691865 h 741733"/>
                <a:gd name="connsiteX242" fmla="*/ 982747 w 3206131"/>
                <a:gd name="connsiteY242" fmla="*/ 719379 h 741733"/>
                <a:gd name="connsiteX243" fmla="*/ 981027 w 3206131"/>
                <a:gd name="connsiteY243" fmla="*/ 737148 h 741733"/>
                <a:gd name="connsiteX244" fmla="*/ 976156 w 3206131"/>
                <a:gd name="connsiteY244" fmla="*/ 741734 h 741733"/>
                <a:gd name="connsiteX245" fmla="*/ 970137 w 3206131"/>
                <a:gd name="connsiteY245" fmla="*/ 741734 h 741733"/>
                <a:gd name="connsiteX246" fmla="*/ 799607 w 3206131"/>
                <a:gd name="connsiteY246" fmla="*/ 741734 h 741733"/>
                <a:gd name="connsiteX247" fmla="*/ 793015 w 3206131"/>
                <a:gd name="connsiteY247" fmla="*/ 741734 h 741733"/>
                <a:gd name="connsiteX248" fmla="*/ 789289 w 3206131"/>
                <a:gd name="connsiteY248" fmla="*/ 738008 h 741733"/>
                <a:gd name="connsiteX249" fmla="*/ 789289 w 3206131"/>
                <a:gd name="connsiteY249" fmla="*/ 731416 h 741733"/>
                <a:gd name="connsiteX250" fmla="*/ 793301 w 3206131"/>
                <a:gd name="connsiteY250" fmla="*/ 695304 h 741733"/>
                <a:gd name="connsiteX251" fmla="*/ 796741 w 3206131"/>
                <a:gd name="connsiteY251" fmla="*/ 660625 h 741733"/>
                <a:gd name="connsiteX252" fmla="*/ 800753 w 3206131"/>
                <a:gd name="connsiteY252" fmla="*/ 623653 h 741733"/>
                <a:gd name="connsiteX253" fmla="*/ 804193 w 3206131"/>
                <a:gd name="connsiteY253" fmla="*/ 588114 h 741733"/>
                <a:gd name="connsiteX254" fmla="*/ 806199 w 3206131"/>
                <a:gd name="connsiteY254" fmla="*/ 568051 h 741733"/>
                <a:gd name="connsiteX255" fmla="*/ 808491 w 3206131"/>
                <a:gd name="connsiteY255" fmla="*/ 546556 h 741733"/>
                <a:gd name="connsiteX256" fmla="*/ 813364 w 3206131"/>
                <a:gd name="connsiteY256" fmla="*/ 496113 h 741733"/>
                <a:gd name="connsiteX257" fmla="*/ 816516 w 3206131"/>
                <a:gd name="connsiteY257" fmla="*/ 464300 h 741733"/>
                <a:gd name="connsiteX258" fmla="*/ 812217 w 3206131"/>
                <a:gd name="connsiteY258" fmla="*/ 459141 h 741733"/>
                <a:gd name="connsiteX259" fmla="*/ 804765 w 3206131"/>
                <a:gd name="connsiteY259" fmla="*/ 459141 h 741733"/>
                <a:gd name="connsiteX260" fmla="*/ 625924 w 3206131"/>
                <a:gd name="connsiteY260" fmla="*/ 459141 h 741733"/>
                <a:gd name="connsiteX261" fmla="*/ 617612 w 3206131"/>
                <a:gd name="connsiteY261" fmla="*/ 459141 h 741733"/>
                <a:gd name="connsiteX262" fmla="*/ 613600 w 3206131"/>
                <a:gd name="connsiteY262" fmla="*/ 457995 h 741733"/>
                <a:gd name="connsiteX263" fmla="*/ 1444755 w 3206131"/>
                <a:gd name="connsiteY263" fmla="*/ 319278 h 741733"/>
                <a:gd name="connsiteX264" fmla="*/ 1455932 w 3206131"/>
                <a:gd name="connsiteY264" fmla="*/ 319278 h 741733"/>
                <a:gd name="connsiteX265" fmla="*/ 1776357 w 3206131"/>
                <a:gd name="connsiteY265" fmla="*/ 319278 h 741733"/>
                <a:gd name="connsiteX266" fmla="*/ 1829953 w 3206131"/>
                <a:gd name="connsiteY266" fmla="*/ 318132 h 741733"/>
                <a:gd name="connsiteX267" fmla="*/ 1852594 w 3206131"/>
                <a:gd name="connsiteY267" fmla="*/ 314406 h 741733"/>
                <a:gd name="connsiteX268" fmla="*/ 1882114 w 3206131"/>
                <a:gd name="connsiteY268" fmla="*/ 297783 h 741733"/>
                <a:gd name="connsiteX269" fmla="*/ 1907049 w 3206131"/>
                <a:gd name="connsiteY269" fmla="*/ 266543 h 741733"/>
                <a:gd name="connsiteX270" fmla="*/ 1949180 w 3206131"/>
                <a:gd name="connsiteY270" fmla="*/ 193745 h 741733"/>
                <a:gd name="connsiteX271" fmla="*/ 1961217 w 3206131"/>
                <a:gd name="connsiteY271" fmla="*/ 169957 h 741733"/>
                <a:gd name="connsiteX272" fmla="*/ 1963797 w 3206131"/>
                <a:gd name="connsiteY272" fmla="*/ 160785 h 741733"/>
                <a:gd name="connsiteX273" fmla="*/ 1953192 w 3206131"/>
                <a:gd name="connsiteY273" fmla="*/ 145595 h 741733"/>
                <a:gd name="connsiteX274" fmla="*/ 1925105 w 3206131"/>
                <a:gd name="connsiteY274" fmla="*/ 142729 h 741733"/>
                <a:gd name="connsiteX275" fmla="*/ 1556531 w 3206131"/>
                <a:gd name="connsiteY275" fmla="*/ 142729 h 741733"/>
                <a:gd name="connsiteX276" fmla="*/ 1549939 w 3206131"/>
                <a:gd name="connsiteY276" fmla="*/ 143016 h 741733"/>
                <a:gd name="connsiteX277" fmla="*/ 1545640 w 3206131"/>
                <a:gd name="connsiteY277" fmla="*/ 145595 h 741733"/>
                <a:gd name="connsiteX278" fmla="*/ 1542774 w 3206131"/>
                <a:gd name="connsiteY278" fmla="*/ 149894 h 741733"/>
                <a:gd name="connsiteX279" fmla="*/ 1510674 w 3206131"/>
                <a:gd name="connsiteY279" fmla="*/ 205209 h 741733"/>
                <a:gd name="connsiteX280" fmla="*/ 1468256 w 3206131"/>
                <a:gd name="connsiteY280" fmla="*/ 278867 h 741733"/>
                <a:gd name="connsiteX281" fmla="*/ 1449627 w 3206131"/>
                <a:gd name="connsiteY281" fmla="*/ 310967 h 741733"/>
                <a:gd name="connsiteX282" fmla="*/ 1445328 w 3206131"/>
                <a:gd name="connsiteY282" fmla="*/ 319565 h 7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3206131" h="741733">
                  <a:moveTo>
                    <a:pt x="611020" y="456849"/>
                  </a:moveTo>
                  <a:cubicBezTo>
                    <a:pt x="615606" y="452263"/>
                    <a:pt x="619332" y="448537"/>
                    <a:pt x="623345" y="445098"/>
                  </a:cubicBezTo>
                  <a:cubicBezTo>
                    <a:pt x="629363" y="439652"/>
                    <a:pt x="635669" y="434493"/>
                    <a:pt x="641974" y="429048"/>
                  </a:cubicBezTo>
                  <a:cubicBezTo>
                    <a:pt x="653151" y="419017"/>
                    <a:pt x="664042" y="408985"/>
                    <a:pt x="675220" y="399241"/>
                  </a:cubicBezTo>
                  <a:cubicBezTo>
                    <a:pt x="686111" y="389496"/>
                    <a:pt x="697289" y="380038"/>
                    <a:pt x="708180" y="370294"/>
                  </a:cubicBezTo>
                  <a:cubicBezTo>
                    <a:pt x="714198" y="364848"/>
                    <a:pt x="720217" y="359403"/>
                    <a:pt x="726523" y="353957"/>
                  </a:cubicBezTo>
                  <a:cubicBezTo>
                    <a:pt x="733688" y="347652"/>
                    <a:pt x="740566" y="341633"/>
                    <a:pt x="747731" y="335328"/>
                  </a:cubicBezTo>
                  <a:cubicBezTo>
                    <a:pt x="751170" y="332175"/>
                    <a:pt x="754610" y="329023"/>
                    <a:pt x="758049" y="325870"/>
                  </a:cubicBezTo>
                  <a:cubicBezTo>
                    <a:pt x="762348" y="321571"/>
                    <a:pt x="767507" y="319851"/>
                    <a:pt x="773526" y="320138"/>
                  </a:cubicBezTo>
                  <a:cubicBezTo>
                    <a:pt x="790435" y="320424"/>
                    <a:pt x="807345" y="320138"/>
                    <a:pt x="824254" y="320138"/>
                  </a:cubicBezTo>
                  <a:cubicBezTo>
                    <a:pt x="832566" y="320138"/>
                    <a:pt x="834573" y="320711"/>
                    <a:pt x="835719" y="309820"/>
                  </a:cubicBezTo>
                  <a:cubicBezTo>
                    <a:pt x="837152" y="296350"/>
                    <a:pt x="838585" y="282593"/>
                    <a:pt x="840018" y="269122"/>
                  </a:cubicBezTo>
                  <a:cubicBezTo>
                    <a:pt x="841165" y="256798"/>
                    <a:pt x="842311" y="244474"/>
                    <a:pt x="843457" y="232150"/>
                  </a:cubicBezTo>
                  <a:cubicBezTo>
                    <a:pt x="844030" y="226131"/>
                    <a:pt x="844604" y="220399"/>
                    <a:pt x="845177" y="214381"/>
                  </a:cubicBezTo>
                  <a:cubicBezTo>
                    <a:pt x="845177" y="213521"/>
                    <a:pt x="845177" y="212374"/>
                    <a:pt x="845177" y="210655"/>
                  </a:cubicBezTo>
                  <a:cubicBezTo>
                    <a:pt x="843744" y="211515"/>
                    <a:pt x="842598" y="212088"/>
                    <a:pt x="841738" y="212948"/>
                  </a:cubicBezTo>
                  <a:cubicBezTo>
                    <a:pt x="829127" y="224412"/>
                    <a:pt x="816803" y="235876"/>
                    <a:pt x="804479" y="247054"/>
                  </a:cubicBezTo>
                  <a:cubicBezTo>
                    <a:pt x="791295" y="258804"/>
                    <a:pt x="778111" y="270555"/>
                    <a:pt x="765214" y="282306"/>
                  </a:cubicBezTo>
                  <a:cubicBezTo>
                    <a:pt x="757476" y="289185"/>
                    <a:pt x="750024" y="296350"/>
                    <a:pt x="742286" y="303515"/>
                  </a:cubicBezTo>
                  <a:cubicBezTo>
                    <a:pt x="734261" y="310680"/>
                    <a:pt x="726236" y="317845"/>
                    <a:pt x="718497" y="324724"/>
                  </a:cubicBezTo>
                  <a:cubicBezTo>
                    <a:pt x="713052" y="329596"/>
                    <a:pt x="707320" y="334755"/>
                    <a:pt x="701874" y="339627"/>
                  </a:cubicBezTo>
                  <a:cubicBezTo>
                    <a:pt x="694136" y="346792"/>
                    <a:pt x="686111" y="354244"/>
                    <a:pt x="678373" y="361409"/>
                  </a:cubicBezTo>
                  <a:cubicBezTo>
                    <a:pt x="665189" y="373160"/>
                    <a:pt x="652005" y="384911"/>
                    <a:pt x="639108" y="396661"/>
                  </a:cubicBezTo>
                  <a:cubicBezTo>
                    <a:pt x="631656" y="403253"/>
                    <a:pt x="624491" y="410132"/>
                    <a:pt x="617039" y="416724"/>
                  </a:cubicBezTo>
                  <a:cubicBezTo>
                    <a:pt x="608728" y="424176"/>
                    <a:pt x="600416" y="431627"/>
                    <a:pt x="592105" y="439079"/>
                  </a:cubicBezTo>
                  <a:cubicBezTo>
                    <a:pt x="586659" y="443951"/>
                    <a:pt x="580927" y="449110"/>
                    <a:pt x="575481" y="453982"/>
                  </a:cubicBezTo>
                  <a:cubicBezTo>
                    <a:pt x="562011" y="466306"/>
                    <a:pt x="548827" y="478631"/>
                    <a:pt x="535357" y="490668"/>
                  </a:cubicBezTo>
                  <a:cubicBezTo>
                    <a:pt x="522173" y="502419"/>
                    <a:pt x="508989" y="514170"/>
                    <a:pt x="496092" y="525920"/>
                  </a:cubicBezTo>
                  <a:cubicBezTo>
                    <a:pt x="488927" y="532512"/>
                    <a:pt x="481762" y="539104"/>
                    <a:pt x="474597" y="545410"/>
                  </a:cubicBezTo>
                  <a:cubicBezTo>
                    <a:pt x="466572" y="552575"/>
                    <a:pt x="458833" y="559740"/>
                    <a:pt x="450808" y="566905"/>
                  </a:cubicBezTo>
                  <a:cubicBezTo>
                    <a:pt x="444789" y="572350"/>
                    <a:pt x="439057" y="577509"/>
                    <a:pt x="433039" y="582955"/>
                  </a:cubicBezTo>
                  <a:cubicBezTo>
                    <a:pt x="425014" y="590407"/>
                    <a:pt x="416989" y="597858"/>
                    <a:pt x="408964" y="605023"/>
                  </a:cubicBezTo>
                  <a:cubicBezTo>
                    <a:pt x="401512" y="611615"/>
                    <a:pt x="394061" y="618207"/>
                    <a:pt x="386896" y="624799"/>
                  </a:cubicBezTo>
                  <a:cubicBezTo>
                    <a:pt x="380876" y="629958"/>
                    <a:pt x="375145" y="635404"/>
                    <a:pt x="369126" y="640849"/>
                  </a:cubicBezTo>
                  <a:cubicBezTo>
                    <a:pt x="361674" y="647728"/>
                    <a:pt x="354222" y="654606"/>
                    <a:pt x="346771" y="661485"/>
                  </a:cubicBezTo>
                  <a:cubicBezTo>
                    <a:pt x="338745" y="668936"/>
                    <a:pt x="330434" y="676101"/>
                    <a:pt x="322409" y="683267"/>
                  </a:cubicBezTo>
                  <a:cubicBezTo>
                    <a:pt x="316964" y="688139"/>
                    <a:pt x="311805" y="692725"/>
                    <a:pt x="306360" y="697597"/>
                  </a:cubicBezTo>
                  <a:cubicBezTo>
                    <a:pt x="298335" y="705049"/>
                    <a:pt x="290310" y="712500"/>
                    <a:pt x="282285" y="719952"/>
                  </a:cubicBezTo>
                  <a:cubicBezTo>
                    <a:pt x="275980" y="725684"/>
                    <a:pt x="269674" y="731416"/>
                    <a:pt x="263655" y="736862"/>
                  </a:cubicBezTo>
                  <a:cubicBezTo>
                    <a:pt x="259929" y="740301"/>
                    <a:pt x="255917" y="742021"/>
                    <a:pt x="250758" y="741447"/>
                  </a:cubicBezTo>
                  <a:cubicBezTo>
                    <a:pt x="249898" y="741447"/>
                    <a:pt x="248752" y="741447"/>
                    <a:pt x="247892" y="741447"/>
                  </a:cubicBezTo>
                  <a:cubicBezTo>
                    <a:pt x="168216" y="741447"/>
                    <a:pt x="88540" y="741447"/>
                    <a:pt x="8863" y="741447"/>
                  </a:cubicBezTo>
                  <a:cubicBezTo>
                    <a:pt x="5997" y="741447"/>
                    <a:pt x="2844" y="742021"/>
                    <a:pt x="265" y="740874"/>
                  </a:cubicBezTo>
                  <a:cubicBezTo>
                    <a:pt x="-595" y="738868"/>
                    <a:pt x="838" y="737722"/>
                    <a:pt x="1698" y="736862"/>
                  </a:cubicBezTo>
                  <a:cubicBezTo>
                    <a:pt x="6570" y="732276"/>
                    <a:pt x="11729" y="727977"/>
                    <a:pt x="16888" y="723678"/>
                  </a:cubicBezTo>
                  <a:cubicBezTo>
                    <a:pt x="30932" y="711640"/>
                    <a:pt x="44975" y="699316"/>
                    <a:pt x="59306" y="687279"/>
                  </a:cubicBezTo>
                  <a:cubicBezTo>
                    <a:pt x="75356" y="673235"/>
                    <a:pt x="91692" y="659478"/>
                    <a:pt x="108028" y="645721"/>
                  </a:cubicBezTo>
                  <a:cubicBezTo>
                    <a:pt x="120926" y="634544"/>
                    <a:pt x="133823" y="623079"/>
                    <a:pt x="146720" y="611902"/>
                  </a:cubicBezTo>
                  <a:cubicBezTo>
                    <a:pt x="155032" y="604450"/>
                    <a:pt x="163630" y="597572"/>
                    <a:pt x="172228" y="590120"/>
                  </a:cubicBezTo>
                  <a:cubicBezTo>
                    <a:pt x="181112" y="582382"/>
                    <a:pt x="189711" y="574930"/>
                    <a:pt x="198596" y="567191"/>
                  </a:cubicBezTo>
                  <a:cubicBezTo>
                    <a:pt x="208053" y="558880"/>
                    <a:pt x="217799" y="550568"/>
                    <a:pt x="227256" y="542544"/>
                  </a:cubicBezTo>
                  <a:cubicBezTo>
                    <a:pt x="236141" y="534805"/>
                    <a:pt x="244739" y="527353"/>
                    <a:pt x="253624" y="519615"/>
                  </a:cubicBezTo>
                  <a:cubicBezTo>
                    <a:pt x="263082" y="511303"/>
                    <a:pt x="272826" y="502992"/>
                    <a:pt x="282285" y="494967"/>
                  </a:cubicBezTo>
                  <a:cubicBezTo>
                    <a:pt x="291170" y="487229"/>
                    <a:pt x="300340" y="479204"/>
                    <a:pt x="309225" y="471465"/>
                  </a:cubicBezTo>
                  <a:cubicBezTo>
                    <a:pt x="317537" y="464300"/>
                    <a:pt x="325849" y="457135"/>
                    <a:pt x="334160" y="449970"/>
                  </a:cubicBezTo>
                  <a:cubicBezTo>
                    <a:pt x="343618" y="441945"/>
                    <a:pt x="353076" y="433634"/>
                    <a:pt x="362247" y="425609"/>
                  </a:cubicBezTo>
                  <a:cubicBezTo>
                    <a:pt x="371706" y="417297"/>
                    <a:pt x="381450" y="408985"/>
                    <a:pt x="390908" y="400961"/>
                  </a:cubicBezTo>
                  <a:cubicBezTo>
                    <a:pt x="399792" y="393222"/>
                    <a:pt x="408391" y="385770"/>
                    <a:pt x="417276" y="378032"/>
                  </a:cubicBezTo>
                  <a:cubicBezTo>
                    <a:pt x="426733" y="369721"/>
                    <a:pt x="436478" y="361409"/>
                    <a:pt x="445936" y="353384"/>
                  </a:cubicBezTo>
                  <a:cubicBezTo>
                    <a:pt x="454821" y="345646"/>
                    <a:pt x="463992" y="337621"/>
                    <a:pt x="472877" y="329882"/>
                  </a:cubicBezTo>
                  <a:cubicBezTo>
                    <a:pt x="481188" y="322717"/>
                    <a:pt x="489500" y="315552"/>
                    <a:pt x="497812" y="308387"/>
                  </a:cubicBezTo>
                  <a:cubicBezTo>
                    <a:pt x="507269" y="300362"/>
                    <a:pt x="516728" y="292051"/>
                    <a:pt x="525899" y="284026"/>
                  </a:cubicBezTo>
                  <a:cubicBezTo>
                    <a:pt x="535357" y="275714"/>
                    <a:pt x="545101" y="267403"/>
                    <a:pt x="554560" y="259378"/>
                  </a:cubicBezTo>
                  <a:cubicBezTo>
                    <a:pt x="563158" y="251926"/>
                    <a:pt x="571755" y="244474"/>
                    <a:pt x="580354" y="237022"/>
                  </a:cubicBezTo>
                  <a:cubicBezTo>
                    <a:pt x="590099" y="228711"/>
                    <a:pt x="599843" y="220113"/>
                    <a:pt x="609587" y="211801"/>
                  </a:cubicBezTo>
                  <a:cubicBezTo>
                    <a:pt x="618472" y="204063"/>
                    <a:pt x="627644" y="196038"/>
                    <a:pt x="636528" y="188300"/>
                  </a:cubicBezTo>
                  <a:cubicBezTo>
                    <a:pt x="644840" y="181134"/>
                    <a:pt x="653151" y="173969"/>
                    <a:pt x="661463" y="166804"/>
                  </a:cubicBezTo>
                  <a:cubicBezTo>
                    <a:pt x="670634" y="158779"/>
                    <a:pt x="679806" y="151041"/>
                    <a:pt x="688977" y="143016"/>
                  </a:cubicBezTo>
                  <a:cubicBezTo>
                    <a:pt x="698722" y="134704"/>
                    <a:pt x="708467" y="126106"/>
                    <a:pt x="718211" y="117795"/>
                  </a:cubicBezTo>
                  <a:cubicBezTo>
                    <a:pt x="726809" y="110343"/>
                    <a:pt x="735408" y="102891"/>
                    <a:pt x="744005" y="95439"/>
                  </a:cubicBezTo>
                  <a:cubicBezTo>
                    <a:pt x="753750" y="87128"/>
                    <a:pt x="763494" y="78530"/>
                    <a:pt x="773239" y="70218"/>
                  </a:cubicBezTo>
                  <a:cubicBezTo>
                    <a:pt x="782123" y="62480"/>
                    <a:pt x="791295" y="54455"/>
                    <a:pt x="800180" y="46717"/>
                  </a:cubicBezTo>
                  <a:cubicBezTo>
                    <a:pt x="808205" y="39838"/>
                    <a:pt x="816230" y="32673"/>
                    <a:pt x="824541" y="25794"/>
                  </a:cubicBezTo>
                  <a:cubicBezTo>
                    <a:pt x="830847" y="20349"/>
                    <a:pt x="836865" y="15190"/>
                    <a:pt x="843170" y="9745"/>
                  </a:cubicBezTo>
                  <a:cubicBezTo>
                    <a:pt x="844317" y="8885"/>
                    <a:pt x="845464" y="7738"/>
                    <a:pt x="846610" y="6879"/>
                  </a:cubicBezTo>
                  <a:cubicBezTo>
                    <a:pt x="850909" y="2579"/>
                    <a:pt x="856068" y="1146"/>
                    <a:pt x="862087" y="1146"/>
                  </a:cubicBezTo>
                  <a:cubicBezTo>
                    <a:pt x="887881" y="1146"/>
                    <a:pt x="913676" y="1433"/>
                    <a:pt x="939470" y="1146"/>
                  </a:cubicBezTo>
                  <a:cubicBezTo>
                    <a:pt x="958959" y="860"/>
                    <a:pt x="978162" y="0"/>
                    <a:pt x="997651" y="0"/>
                  </a:cubicBezTo>
                  <a:cubicBezTo>
                    <a:pt x="1007968" y="0"/>
                    <a:pt x="1018000" y="0"/>
                    <a:pt x="1028318" y="0"/>
                  </a:cubicBezTo>
                  <a:cubicBezTo>
                    <a:pt x="1037203" y="0"/>
                    <a:pt x="1037776" y="860"/>
                    <a:pt x="1036916" y="9458"/>
                  </a:cubicBezTo>
                  <a:cubicBezTo>
                    <a:pt x="1036056" y="18343"/>
                    <a:pt x="1035483" y="27227"/>
                    <a:pt x="1034909" y="36112"/>
                  </a:cubicBezTo>
                  <a:cubicBezTo>
                    <a:pt x="1034050" y="46143"/>
                    <a:pt x="1033190" y="56461"/>
                    <a:pt x="1032330" y="66492"/>
                  </a:cubicBezTo>
                  <a:cubicBezTo>
                    <a:pt x="1031757" y="73371"/>
                    <a:pt x="1031183" y="80249"/>
                    <a:pt x="1030610" y="87128"/>
                  </a:cubicBezTo>
                  <a:cubicBezTo>
                    <a:pt x="1030038" y="96586"/>
                    <a:pt x="1029464" y="106044"/>
                    <a:pt x="1028604" y="115215"/>
                  </a:cubicBezTo>
                  <a:cubicBezTo>
                    <a:pt x="1028031" y="123813"/>
                    <a:pt x="1027171" y="132412"/>
                    <a:pt x="1026312" y="141010"/>
                  </a:cubicBezTo>
                  <a:cubicBezTo>
                    <a:pt x="1026312" y="142443"/>
                    <a:pt x="1026312" y="143876"/>
                    <a:pt x="1026025" y="145595"/>
                  </a:cubicBezTo>
                  <a:cubicBezTo>
                    <a:pt x="1025165" y="157346"/>
                    <a:pt x="1024018" y="169384"/>
                    <a:pt x="1023158" y="181134"/>
                  </a:cubicBezTo>
                  <a:cubicBezTo>
                    <a:pt x="1022586" y="190019"/>
                    <a:pt x="1022013" y="198904"/>
                    <a:pt x="1021153" y="207789"/>
                  </a:cubicBezTo>
                  <a:cubicBezTo>
                    <a:pt x="1020293" y="217247"/>
                    <a:pt x="1019432" y="226705"/>
                    <a:pt x="1018860" y="235876"/>
                  </a:cubicBezTo>
                  <a:cubicBezTo>
                    <a:pt x="1018287" y="243041"/>
                    <a:pt x="1017427" y="250206"/>
                    <a:pt x="1017140" y="257371"/>
                  </a:cubicBezTo>
                  <a:cubicBezTo>
                    <a:pt x="1016567" y="266256"/>
                    <a:pt x="1015993" y="275141"/>
                    <a:pt x="1015420" y="284026"/>
                  </a:cubicBezTo>
                  <a:cubicBezTo>
                    <a:pt x="1014848" y="292910"/>
                    <a:pt x="1013988" y="301795"/>
                    <a:pt x="1013128" y="310680"/>
                  </a:cubicBezTo>
                  <a:cubicBezTo>
                    <a:pt x="1013128" y="311540"/>
                    <a:pt x="1013128" y="312686"/>
                    <a:pt x="1013128" y="313546"/>
                  </a:cubicBezTo>
                  <a:cubicBezTo>
                    <a:pt x="1013128" y="318132"/>
                    <a:pt x="1014274" y="319565"/>
                    <a:pt x="1018573" y="319851"/>
                  </a:cubicBezTo>
                  <a:cubicBezTo>
                    <a:pt x="1020293" y="319851"/>
                    <a:pt x="1022013" y="319851"/>
                    <a:pt x="1023732" y="319851"/>
                  </a:cubicBezTo>
                  <a:cubicBezTo>
                    <a:pt x="1096816" y="319851"/>
                    <a:pt x="1169900" y="319851"/>
                    <a:pt x="1242698" y="319851"/>
                  </a:cubicBezTo>
                  <a:cubicBezTo>
                    <a:pt x="1243558" y="319851"/>
                    <a:pt x="1244132" y="319851"/>
                    <a:pt x="1244991" y="319851"/>
                  </a:cubicBezTo>
                  <a:cubicBezTo>
                    <a:pt x="1250437" y="320424"/>
                    <a:pt x="1253876" y="317845"/>
                    <a:pt x="1256455" y="313546"/>
                  </a:cubicBezTo>
                  <a:cubicBezTo>
                    <a:pt x="1265053" y="298929"/>
                    <a:pt x="1273938" y="284599"/>
                    <a:pt x="1282537" y="270269"/>
                  </a:cubicBezTo>
                  <a:cubicBezTo>
                    <a:pt x="1306611" y="230431"/>
                    <a:pt x="1330686" y="190879"/>
                    <a:pt x="1354474" y="151041"/>
                  </a:cubicBezTo>
                  <a:cubicBezTo>
                    <a:pt x="1369951" y="125246"/>
                    <a:pt x="1385428" y="99452"/>
                    <a:pt x="1400905" y="73658"/>
                  </a:cubicBezTo>
                  <a:cubicBezTo>
                    <a:pt x="1413801" y="52162"/>
                    <a:pt x="1426985" y="30667"/>
                    <a:pt x="1439596" y="9171"/>
                  </a:cubicBezTo>
                  <a:cubicBezTo>
                    <a:pt x="1442462" y="4299"/>
                    <a:pt x="1446188" y="2006"/>
                    <a:pt x="1451633" y="2293"/>
                  </a:cubicBezTo>
                  <a:cubicBezTo>
                    <a:pt x="1453353" y="2293"/>
                    <a:pt x="1455073" y="2293"/>
                    <a:pt x="1456792" y="2293"/>
                  </a:cubicBezTo>
                  <a:cubicBezTo>
                    <a:pt x="1660569" y="2293"/>
                    <a:pt x="1864058" y="2293"/>
                    <a:pt x="2067834" y="2293"/>
                  </a:cubicBezTo>
                  <a:cubicBezTo>
                    <a:pt x="2087610" y="2293"/>
                    <a:pt x="2107386" y="4299"/>
                    <a:pt x="2126875" y="9458"/>
                  </a:cubicBezTo>
                  <a:cubicBezTo>
                    <a:pt x="2137766" y="12324"/>
                    <a:pt x="2148084" y="16910"/>
                    <a:pt x="2156968" y="23502"/>
                  </a:cubicBezTo>
                  <a:cubicBezTo>
                    <a:pt x="2170439" y="33533"/>
                    <a:pt x="2178178" y="46717"/>
                    <a:pt x="2180757" y="63340"/>
                  </a:cubicBezTo>
                  <a:cubicBezTo>
                    <a:pt x="2182763" y="75091"/>
                    <a:pt x="2180757" y="85982"/>
                    <a:pt x="2178178" y="97159"/>
                  </a:cubicBezTo>
                  <a:cubicBezTo>
                    <a:pt x="2175598" y="109483"/>
                    <a:pt x="2170726" y="120661"/>
                    <a:pt x="2165280" y="132125"/>
                  </a:cubicBezTo>
                  <a:cubicBezTo>
                    <a:pt x="2159262" y="145022"/>
                    <a:pt x="2152097" y="157060"/>
                    <a:pt x="2144931" y="169384"/>
                  </a:cubicBezTo>
                  <a:cubicBezTo>
                    <a:pt x="2134327" y="187726"/>
                    <a:pt x="2123723" y="206356"/>
                    <a:pt x="2112832" y="224985"/>
                  </a:cubicBezTo>
                  <a:cubicBezTo>
                    <a:pt x="2103947" y="240462"/>
                    <a:pt x="2095062" y="255938"/>
                    <a:pt x="2085891" y="271415"/>
                  </a:cubicBezTo>
                  <a:cubicBezTo>
                    <a:pt x="2075287" y="289471"/>
                    <a:pt x="2064968" y="307527"/>
                    <a:pt x="2054364" y="325583"/>
                  </a:cubicBezTo>
                  <a:cubicBezTo>
                    <a:pt x="2046339" y="339340"/>
                    <a:pt x="2036595" y="351951"/>
                    <a:pt x="2026563" y="364275"/>
                  </a:cubicBezTo>
                  <a:cubicBezTo>
                    <a:pt x="2018825" y="373733"/>
                    <a:pt x="2010227" y="382331"/>
                    <a:pt x="2001342" y="390643"/>
                  </a:cubicBezTo>
                  <a:cubicBezTo>
                    <a:pt x="1986152" y="404686"/>
                    <a:pt x="1969242" y="416437"/>
                    <a:pt x="1951186" y="426468"/>
                  </a:cubicBezTo>
                  <a:cubicBezTo>
                    <a:pt x="1921379" y="442805"/>
                    <a:pt x="1889279" y="451976"/>
                    <a:pt x="1855747" y="456849"/>
                  </a:cubicBezTo>
                  <a:cubicBezTo>
                    <a:pt x="1847148" y="457995"/>
                    <a:pt x="1838550" y="458282"/>
                    <a:pt x="1829666" y="458855"/>
                  </a:cubicBezTo>
                  <a:cubicBezTo>
                    <a:pt x="1809317" y="460574"/>
                    <a:pt x="1788967" y="460001"/>
                    <a:pt x="1768619" y="460001"/>
                  </a:cubicBezTo>
                  <a:cubicBezTo>
                    <a:pt x="1767186" y="460001"/>
                    <a:pt x="1765752" y="460001"/>
                    <a:pt x="1764320" y="460574"/>
                  </a:cubicBezTo>
                  <a:cubicBezTo>
                    <a:pt x="1764033" y="460574"/>
                    <a:pt x="1763460" y="461148"/>
                    <a:pt x="1762600" y="461721"/>
                  </a:cubicBezTo>
                  <a:cubicBezTo>
                    <a:pt x="1762886" y="462867"/>
                    <a:pt x="1763173" y="464300"/>
                    <a:pt x="1764033" y="465447"/>
                  </a:cubicBezTo>
                  <a:cubicBezTo>
                    <a:pt x="1770338" y="476624"/>
                    <a:pt x="1776357" y="488088"/>
                    <a:pt x="1782949" y="499266"/>
                  </a:cubicBezTo>
                  <a:cubicBezTo>
                    <a:pt x="1793266" y="517609"/>
                    <a:pt x="1803585" y="535952"/>
                    <a:pt x="1814189" y="554294"/>
                  </a:cubicBezTo>
                  <a:cubicBezTo>
                    <a:pt x="1824220" y="572350"/>
                    <a:pt x="1834538" y="590120"/>
                    <a:pt x="1844569" y="608176"/>
                  </a:cubicBezTo>
                  <a:cubicBezTo>
                    <a:pt x="1854887" y="626519"/>
                    <a:pt x="1865204" y="645148"/>
                    <a:pt x="1875523" y="663491"/>
                  </a:cubicBezTo>
                  <a:cubicBezTo>
                    <a:pt x="1882401" y="675815"/>
                    <a:pt x="1889279" y="688139"/>
                    <a:pt x="1896444" y="700463"/>
                  </a:cubicBezTo>
                  <a:cubicBezTo>
                    <a:pt x="1902177" y="710494"/>
                    <a:pt x="1907622" y="720239"/>
                    <a:pt x="1913354" y="730270"/>
                  </a:cubicBezTo>
                  <a:cubicBezTo>
                    <a:pt x="1914214" y="731416"/>
                    <a:pt x="1914787" y="732849"/>
                    <a:pt x="1915934" y="734282"/>
                  </a:cubicBezTo>
                  <a:cubicBezTo>
                    <a:pt x="1917080" y="733136"/>
                    <a:pt x="1918227" y="732563"/>
                    <a:pt x="1918799" y="731703"/>
                  </a:cubicBezTo>
                  <a:cubicBezTo>
                    <a:pt x="1921093" y="728550"/>
                    <a:pt x="1923385" y="725111"/>
                    <a:pt x="1925679" y="721958"/>
                  </a:cubicBezTo>
                  <a:cubicBezTo>
                    <a:pt x="1945168" y="693871"/>
                    <a:pt x="1964656" y="665497"/>
                    <a:pt x="1985005" y="637983"/>
                  </a:cubicBezTo>
                  <a:cubicBezTo>
                    <a:pt x="1998190" y="620213"/>
                    <a:pt x="2015959" y="611329"/>
                    <a:pt x="2037454" y="608749"/>
                  </a:cubicBezTo>
                  <a:cubicBezTo>
                    <a:pt x="2047486" y="607603"/>
                    <a:pt x="2057803" y="607603"/>
                    <a:pt x="2067834" y="607316"/>
                  </a:cubicBezTo>
                  <a:cubicBezTo>
                    <a:pt x="2149803" y="604737"/>
                    <a:pt x="2231773" y="606456"/>
                    <a:pt x="2313741" y="606170"/>
                  </a:cubicBezTo>
                  <a:cubicBezTo>
                    <a:pt x="2395424" y="605883"/>
                    <a:pt x="2477107" y="606170"/>
                    <a:pt x="2558789" y="606170"/>
                  </a:cubicBezTo>
                  <a:cubicBezTo>
                    <a:pt x="2563948" y="606170"/>
                    <a:pt x="2569107" y="606170"/>
                    <a:pt x="2574552" y="606170"/>
                  </a:cubicBezTo>
                  <a:cubicBezTo>
                    <a:pt x="2584011" y="606170"/>
                    <a:pt x="2593468" y="604737"/>
                    <a:pt x="2602640" y="603304"/>
                  </a:cubicBezTo>
                  <a:cubicBezTo>
                    <a:pt x="2622702" y="599865"/>
                    <a:pt x="2638465" y="589260"/>
                    <a:pt x="2651076" y="573783"/>
                  </a:cubicBezTo>
                  <a:cubicBezTo>
                    <a:pt x="2656522" y="567191"/>
                    <a:pt x="2661394" y="559740"/>
                    <a:pt x="2665979" y="552288"/>
                  </a:cubicBezTo>
                  <a:cubicBezTo>
                    <a:pt x="2681742" y="526780"/>
                    <a:pt x="2697219" y="501559"/>
                    <a:pt x="2712409" y="475764"/>
                  </a:cubicBezTo>
                  <a:cubicBezTo>
                    <a:pt x="2715562" y="470319"/>
                    <a:pt x="2717855" y="464014"/>
                    <a:pt x="2720434" y="458282"/>
                  </a:cubicBezTo>
                  <a:cubicBezTo>
                    <a:pt x="2721581" y="455416"/>
                    <a:pt x="2721868" y="452549"/>
                    <a:pt x="2722154" y="449683"/>
                  </a:cubicBezTo>
                  <a:cubicBezTo>
                    <a:pt x="2722727" y="445098"/>
                    <a:pt x="2721008" y="442518"/>
                    <a:pt x="2716708" y="441085"/>
                  </a:cubicBezTo>
                  <a:cubicBezTo>
                    <a:pt x="2712696" y="439652"/>
                    <a:pt x="2708683" y="438792"/>
                    <a:pt x="2704384" y="438219"/>
                  </a:cubicBezTo>
                  <a:cubicBezTo>
                    <a:pt x="2694927" y="436786"/>
                    <a:pt x="2685182" y="436500"/>
                    <a:pt x="2675438" y="436500"/>
                  </a:cubicBezTo>
                  <a:cubicBezTo>
                    <a:pt x="2562801" y="436500"/>
                    <a:pt x="2450453" y="436500"/>
                    <a:pt x="2337816" y="436500"/>
                  </a:cubicBezTo>
                  <a:cubicBezTo>
                    <a:pt x="2321480" y="436500"/>
                    <a:pt x="2305144" y="435926"/>
                    <a:pt x="2288807" y="434780"/>
                  </a:cubicBezTo>
                  <a:cubicBezTo>
                    <a:pt x="2274477" y="433920"/>
                    <a:pt x="2260146" y="432487"/>
                    <a:pt x="2246103" y="429621"/>
                  </a:cubicBezTo>
                  <a:cubicBezTo>
                    <a:pt x="2234925" y="427328"/>
                    <a:pt x="2224321" y="423029"/>
                    <a:pt x="2214289" y="417584"/>
                  </a:cubicBezTo>
                  <a:cubicBezTo>
                    <a:pt x="2207411" y="413858"/>
                    <a:pt x="2201966" y="408699"/>
                    <a:pt x="2196807" y="402680"/>
                  </a:cubicBezTo>
                  <a:cubicBezTo>
                    <a:pt x="2191934" y="396661"/>
                    <a:pt x="2189642" y="389783"/>
                    <a:pt x="2187922" y="382331"/>
                  </a:cubicBezTo>
                  <a:cubicBezTo>
                    <a:pt x="2186203" y="374306"/>
                    <a:pt x="2187062" y="366568"/>
                    <a:pt x="2188495" y="358830"/>
                  </a:cubicBezTo>
                  <a:cubicBezTo>
                    <a:pt x="2190788" y="348225"/>
                    <a:pt x="2194228" y="337907"/>
                    <a:pt x="2199959" y="328449"/>
                  </a:cubicBezTo>
                  <a:cubicBezTo>
                    <a:pt x="2222314" y="290904"/>
                    <a:pt x="2244669" y="253359"/>
                    <a:pt x="2267311" y="215814"/>
                  </a:cubicBezTo>
                  <a:cubicBezTo>
                    <a:pt x="2284508" y="187440"/>
                    <a:pt x="2301990" y="159066"/>
                    <a:pt x="2319474" y="130692"/>
                  </a:cubicBezTo>
                  <a:cubicBezTo>
                    <a:pt x="2326352" y="119801"/>
                    <a:pt x="2334091" y="109483"/>
                    <a:pt x="2342689" y="99739"/>
                  </a:cubicBezTo>
                  <a:cubicBezTo>
                    <a:pt x="2349281" y="92287"/>
                    <a:pt x="2355872" y="84835"/>
                    <a:pt x="2363037" y="77957"/>
                  </a:cubicBezTo>
                  <a:cubicBezTo>
                    <a:pt x="2381668" y="59900"/>
                    <a:pt x="2402302" y="44710"/>
                    <a:pt x="2425518" y="32673"/>
                  </a:cubicBezTo>
                  <a:cubicBezTo>
                    <a:pt x="2455611" y="16910"/>
                    <a:pt x="2487424" y="7165"/>
                    <a:pt x="2520957" y="2866"/>
                  </a:cubicBezTo>
                  <a:cubicBezTo>
                    <a:pt x="2534141" y="1146"/>
                    <a:pt x="2547611" y="0"/>
                    <a:pt x="2561082" y="0"/>
                  </a:cubicBezTo>
                  <a:cubicBezTo>
                    <a:pt x="2772024" y="0"/>
                    <a:pt x="2982678" y="0"/>
                    <a:pt x="3193619" y="0"/>
                  </a:cubicBezTo>
                  <a:cubicBezTo>
                    <a:pt x="3196486" y="0"/>
                    <a:pt x="3199638" y="0"/>
                    <a:pt x="3202504" y="0"/>
                  </a:cubicBezTo>
                  <a:cubicBezTo>
                    <a:pt x="3203651" y="0"/>
                    <a:pt x="3204797" y="573"/>
                    <a:pt x="3205657" y="860"/>
                  </a:cubicBezTo>
                  <a:cubicBezTo>
                    <a:pt x="3206803" y="3439"/>
                    <a:pt x="3205657" y="5159"/>
                    <a:pt x="3204511" y="6592"/>
                  </a:cubicBezTo>
                  <a:cubicBezTo>
                    <a:pt x="3198205" y="16623"/>
                    <a:pt x="3192187" y="26941"/>
                    <a:pt x="3185595" y="36972"/>
                  </a:cubicBezTo>
                  <a:cubicBezTo>
                    <a:pt x="3176710" y="50442"/>
                    <a:pt x="3168111" y="63913"/>
                    <a:pt x="3158654" y="77383"/>
                  </a:cubicBezTo>
                  <a:cubicBezTo>
                    <a:pt x="3148909" y="91427"/>
                    <a:pt x="3137445" y="103751"/>
                    <a:pt x="3123688" y="113782"/>
                  </a:cubicBezTo>
                  <a:cubicBezTo>
                    <a:pt x="3110217" y="123527"/>
                    <a:pt x="3095027" y="129545"/>
                    <a:pt x="3078691" y="132698"/>
                  </a:cubicBezTo>
                  <a:cubicBezTo>
                    <a:pt x="3068946" y="134704"/>
                    <a:pt x="3058915" y="135278"/>
                    <a:pt x="3049170" y="135851"/>
                  </a:cubicBezTo>
                  <a:cubicBezTo>
                    <a:pt x="3025955" y="137284"/>
                    <a:pt x="3002453" y="137284"/>
                    <a:pt x="2979239" y="137284"/>
                  </a:cubicBezTo>
                  <a:cubicBezTo>
                    <a:pt x="2842528" y="137284"/>
                    <a:pt x="2706104" y="137284"/>
                    <a:pt x="2569394" y="137284"/>
                  </a:cubicBezTo>
                  <a:cubicBezTo>
                    <a:pt x="2562228" y="137284"/>
                    <a:pt x="2555063" y="137284"/>
                    <a:pt x="2547898" y="137284"/>
                  </a:cubicBezTo>
                  <a:cubicBezTo>
                    <a:pt x="2539013" y="137570"/>
                    <a:pt x="2530129" y="139003"/>
                    <a:pt x="2521530" y="141010"/>
                  </a:cubicBezTo>
                  <a:cubicBezTo>
                    <a:pt x="2504907" y="145022"/>
                    <a:pt x="2492010" y="154767"/>
                    <a:pt x="2481119" y="167377"/>
                  </a:cubicBezTo>
                  <a:cubicBezTo>
                    <a:pt x="2472234" y="177695"/>
                    <a:pt x="2465643" y="189159"/>
                    <a:pt x="2458763" y="200624"/>
                  </a:cubicBezTo>
                  <a:cubicBezTo>
                    <a:pt x="2446154" y="221546"/>
                    <a:pt x="2433543" y="242181"/>
                    <a:pt x="2420645" y="262817"/>
                  </a:cubicBezTo>
                  <a:cubicBezTo>
                    <a:pt x="2416919" y="269122"/>
                    <a:pt x="2413767" y="275428"/>
                    <a:pt x="2411761" y="282306"/>
                  </a:cubicBezTo>
                  <a:cubicBezTo>
                    <a:pt x="2411188" y="284312"/>
                    <a:pt x="2410614" y="286605"/>
                    <a:pt x="2410614" y="288898"/>
                  </a:cubicBezTo>
                  <a:cubicBezTo>
                    <a:pt x="2410614" y="294630"/>
                    <a:pt x="2412048" y="297209"/>
                    <a:pt x="2417493" y="298929"/>
                  </a:cubicBezTo>
                  <a:cubicBezTo>
                    <a:pt x="2422365" y="300362"/>
                    <a:pt x="2427238" y="301222"/>
                    <a:pt x="2432109" y="301795"/>
                  </a:cubicBezTo>
                  <a:cubicBezTo>
                    <a:pt x="2443287" y="302655"/>
                    <a:pt x="2454465" y="303228"/>
                    <a:pt x="2465643" y="303228"/>
                  </a:cubicBezTo>
                  <a:cubicBezTo>
                    <a:pt x="2557643" y="303228"/>
                    <a:pt x="2649929" y="303228"/>
                    <a:pt x="2741929" y="303228"/>
                  </a:cubicBezTo>
                  <a:cubicBezTo>
                    <a:pt x="2752534" y="303228"/>
                    <a:pt x="2763139" y="303228"/>
                    <a:pt x="2774029" y="302655"/>
                  </a:cubicBezTo>
                  <a:cubicBezTo>
                    <a:pt x="2786927" y="302368"/>
                    <a:pt x="2799824" y="303228"/>
                    <a:pt x="2812721" y="303228"/>
                  </a:cubicBezTo>
                  <a:cubicBezTo>
                    <a:pt x="2828198" y="303228"/>
                    <a:pt x="2843388" y="304375"/>
                    <a:pt x="2858865" y="306094"/>
                  </a:cubicBezTo>
                  <a:cubicBezTo>
                    <a:pt x="2867750" y="306954"/>
                    <a:pt x="2876634" y="307814"/>
                    <a:pt x="2885519" y="309534"/>
                  </a:cubicBezTo>
                  <a:cubicBezTo>
                    <a:pt x="2898703" y="311826"/>
                    <a:pt x="2911026" y="316412"/>
                    <a:pt x="2922204" y="323864"/>
                  </a:cubicBezTo>
                  <a:cubicBezTo>
                    <a:pt x="2931662" y="330169"/>
                    <a:pt x="2939401" y="338194"/>
                    <a:pt x="2943413" y="349085"/>
                  </a:cubicBezTo>
                  <a:cubicBezTo>
                    <a:pt x="2945132" y="353671"/>
                    <a:pt x="2945992" y="357970"/>
                    <a:pt x="2946279" y="362842"/>
                  </a:cubicBezTo>
                  <a:cubicBezTo>
                    <a:pt x="2946852" y="380038"/>
                    <a:pt x="2942553" y="395802"/>
                    <a:pt x="2933955" y="410419"/>
                  </a:cubicBezTo>
                  <a:cubicBezTo>
                    <a:pt x="2917046" y="438792"/>
                    <a:pt x="2900422" y="467453"/>
                    <a:pt x="2883226" y="495540"/>
                  </a:cubicBezTo>
                  <a:cubicBezTo>
                    <a:pt x="2861157" y="531939"/>
                    <a:pt x="2839089" y="568051"/>
                    <a:pt x="2816734" y="604164"/>
                  </a:cubicBezTo>
                  <a:cubicBezTo>
                    <a:pt x="2806703" y="620500"/>
                    <a:pt x="2795525" y="635977"/>
                    <a:pt x="2782628" y="650307"/>
                  </a:cubicBezTo>
                  <a:cubicBezTo>
                    <a:pt x="2761705" y="673522"/>
                    <a:pt x="2737344" y="692725"/>
                    <a:pt x="2709543" y="707055"/>
                  </a:cubicBezTo>
                  <a:cubicBezTo>
                    <a:pt x="2682316" y="721098"/>
                    <a:pt x="2653656" y="730270"/>
                    <a:pt x="2623561" y="735142"/>
                  </a:cubicBezTo>
                  <a:cubicBezTo>
                    <a:pt x="2609518" y="737435"/>
                    <a:pt x="2595475" y="738868"/>
                    <a:pt x="2581430" y="738868"/>
                  </a:cubicBezTo>
                  <a:cubicBezTo>
                    <a:pt x="2548758" y="738868"/>
                    <a:pt x="2516371" y="738868"/>
                    <a:pt x="2483699" y="738868"/>
                  </a:cubicBezTo>
                  <a:cubicBezTo>
                    <a:pt x="2340396" y="738868"/>
                    <a:pt x="2197094" y="738868"/>
                    <a:pt x="2053791" y="738868"/>
                  </a:cubicBezTo>
                  <a:cubicBezTo>
                    <a:pt x="2013093" y="738868"/>
                    <a:pt x="1972395" y="738868"/>
                    <a:pt x="1931697" y="738868"/>
                  </a:cubicBezTo>
                  <a:cubicBezTo>
                    <a:pt x="1926824" y="738868"/>
                    <a:pt x="1921953" y="739441"/>
                    <a:pt x="1916794" y="739728"/>
                  </a:cubicBezTo>
                  <a:cubicBezTo>
                    <a:pt x="1914214" y="739728"/>
                    <a:pt x="1911921" y="740014"/>
                    <a:pt x="1909342" y="740014"/>
                  </a:cubicBezTo>
                  <a:cubicBezTo>
                    <a:pt x="1849155" y="740014"/>
                    <a:pt x="1789254" y="740014"/>
                    <a:pt x="1729067" y="740014"/>
                  </a:cubicBezTo>
                  <a:cubicBezTo>
                    <a:pt x="1719036" y="740014"/>
                    <a:pt x="1718750" y="740014"/>
                    <a:pt x="1714164" y="730843"/>
                  </a:cubicBezTo>
                  <a:cubicBezTo>
                    <a:pt x="1702700" y="708201"/>
                    <a:pt x="1691522" y="685559"/>
                    <a:pt x="1680058" y="662918"/>
                  </a:cubicBezTo>
                  <a:cubicBezTo>
                    <a:pt x="1670599" y="644002"/>
                    <a:pt x="1661142" y="625086"/>
                    <a:pt x="1651684" y="606456"/>
                  </a:cubicBezTo>
                  <a:cubicBezTo>
                    <a:pt x="1628182" y="560026"/>
                    <a:pt x="1604967" y="513883"/>
                    <a:pt x="1581466" y="467453"/>
                  </a:cubicBezTo>
                  <a:cubicBezTo>
                    <a:pt x="1580893" y="466306"/>
                    <a:pt x="1580319" y="465160"/>
                    <a:pt x="1579746" y="464014"/>
                  </a:cubicBezTo>
                  <a:cubicBezTo>
                    <a:pt x="1578312" y="461434"/>
                    <a:pt x="1576307" y="460001"/>
                    <a:pt x="1573154" y="459715"/>
                  </a:cubicBezTo>
                  <a:cubicBezTo>
                    <a:pt x="1571147" y="459715"/>
                    <a:pt x="1569142" y="459715"/>
                    <a:pt x="1567135" y="459715"/>
                  </a:cubicBezTo>
                  <a:cubicBezTo>
                    <a:pt x="1502936" y="459715"/>
                    <a:pt x="1438450" y="459715"/>
                    <a:pt x="1374250" y="459715"/>
                  </a:cubicBezTo>
                  <a:cubicBezTo>
                    <a:pt x="1363646" y="459715"/>
                    <a:pt x="1364505" y="459428"/>
                    <a:pt x="1358774" y="468313"/>
                  </a:cubicBezTo>
                  <a:cubicBezTo>
                    <a:pt x="1342150" y="494107"/>
                    <a:pt x="1325527" y="520188"/>
                    <a:pt x="1308904" y="545983"/>
                  </a:cubicBezTo>
                  <a:cubicBezTo>
                    <a:pt x="1298013" y="562892"/>
                    <a:pt x="1287122" y="579802"/>
                    <a:pt x="1276231" y="596712"/>
                  </a:cubicBezTo>
                  <a:cubicBezTo>
                    <a:pt x="1252729" y="633111"/>
                    <a:pt x="1229515" y="669223"/>
                    <a:pt x="1206013" y="705622"/>
                  </a:cubicBezTo>
                  <a:cubicBezTo>
                    <a:pt x="1200281" y="714507"/>
                    <a:pt x="1194549" y="723678"/>
                    <a:pt x="1188530" y="732563"/>
                  </a:cubicBezTo>
                  <a:cubicBezTo>
                    <a:pt x="1187670" y="733709"/>
                    <a:pt x="1186811" y="735142"/>
                    <a:pt x="1185951" y="736289"/>
                  </a:cubicBezTo>
                  <a:cubicBezTo>
                    <a:pt x="1184230" y="738581"/>
                    <a:pt x="1181938" y="739728"/>
                    <a:pt x="1179072" y="740014"/>
                  </a:cubicBezTo>
                  <a:cubicBezTo>
                    <a:pt x="1177065" y="740014"/>
                    <a:pt x="1175060" y="740014"/>
                    <a:pt x="1173053" y="740014"/>
                  </a:cubicBezTo>
                  <a:cubicBezTo>
                    <a:pt x="1116305" y="740014"/>
                    <a:pt x="1059271" y="740014"/>
                    <a:pt x="1002523" y="740014"/>
                  </a:cubicBezTo>
                  <a:cubicBezTo>
                    <a:pt x="999657" y="740014"/>
                    <a:pt x="996504" y="740588"/>
                    <a:pt x="993638" y="738868"/>
                  </a:cubicBezTo>
                  <a:cubicBezTo>
                    <a:pt x="992778" y="736002"/>
                    <a:pt x="994498" y="733996"/>
                    <a:pt x="995645" y="731989"/>
                  </a:cubicBezTo>
                  <a:cubicBezTo>
                    <a:pt x="1000230" y="724251"/>
                    <a:pt x="1004816" y="716513"/>
                    <a:pt x="1009402" y="709061"/>
                  </a:cubicBezTo>
                  <a:cubicBezTo>
                    <a:pt x="1032617" y="670656"/>
                    <a:pt x="1055545" y="632538"/>
                    <a:pt x="1078760" y="594132"/>
                  </a:cubicBezTo>
                  <a:cubicBezTo>
                    <a:pt x="1103694" y="552861"/>
                    <a:pt x="1128630" y="511590"/>
                    <a:pt x="1153564" y="470606"/>
                  </a:cubicBezTo>
                  <a:cubicBezTo>
                    <a:pt x="1155570" y="467166"/>
                    <a:pt x="1158150" y="464014"/>
                    <a:pt x="1159296" y="459715"/>
                  </a:cubicBezTo>
                  <a:cubicBezTo>
                    <a:pt x="1157863" y="459428"/>
                    <a:pt x="1157003" y="458855"/>
                    <a:pt x="1155857" y="458568"/>
                  </a:cubicBezTo>
                  <a:cubicBezTo>
                    <a:pt x="1153850" y="458568"/>
                    <a:pt x="1151845" y="458568"/>
                    <a:pt x="1149838" y="458568"/>
                  </a:cubicBezTo>
                  <a:cubicBezTo>
                    <a:pt x="1104554" y="458568"/>
                    <a:pt x="1059558" y="458568"/>
                    <a:pt x="1014274" y="458568"/>
                  </a:cubicBezTo>
                  <a:cubicBezTo>
                    <a:pt x="1011981" y="458568"/>
                    <a:pt x="1009688" y="458568"/>
                    <a:pt x="1007682" y="458568"/>
                  </a:cubicBezTo>
                  <a:cubicBezTo>
                    <a:pt x="1004242" y="458855"/>
                    <a:pt x="1002810" y="460288"/>
                    <a:pt x="1002237" y="463440"/>
                  </a:cubicBezTo>
                  <a:cubicBezTo>
                    <a:pt x="1002237" y="464300"/>
                    <a:pt x="1002237" y="464873"/>
                    <a:pt x="1002237" y="465733"/>
                  </a:cubicBezTo>
                  <a:cubicBezTo>
                    <a:pt x="1001663" y="474618"/>
                    <a:pt x="1001090" y="483503"/>
                    <a:pt x="1000517" y="492388"/>
                  </a:cubicBezTo>
                  <a:cubicBezTo>
                    <a:pt x="999943" y="501846"/>
                    <a:pt x="998798" y="511303"/>
                    <a:pt x="998224" y="520475"/>
                  </a:cubicBezTo>
                  <a:cubicBezTo>
                    <a:pt x="997651" y="526780"/>
                    <a:pt x="997077" y="533372"/>
                    <a:pt x="996504" y="539677"/>
                  </a:cubicBezTo>
                  <a:cubicBezTo>
                    <a:pt x="995931" y="548849"/>
                    <a:pt x="995358" y="558020"/>
                    <a:pt x="994498" y="567191"/>
                  </a:cubicBezTo>
                  <a:cubicBezTo>
                    <a:pt x="993638" y="576936"/>
                    <a:pt x="992778" y="586394"/>
                    <a:pt x="992205" y="596139"/>
                  </a:cubicBezTo>
                  <a:cubicBezTo>
                    <a:pt x="991633" y="603304"/>
                    <a:pt x="990772" y="610469"/>
                    <a:pt x="990486" y="617634"/>
                  </a:cubicBezTo>
                  <a:cubicBezTo>
                    <a:pt x="989912" y="627092"/>
                    <a:pt x="989339" y="636550"/>
                    <a:pt x="988766" y="645721"/>
                  </a:cubicBezTo>
                  <a:cubicBezTo>
                    <a:pt x="988193" y="654893"/>
                    <a:pt x="987047" y="664064"/>
                    <a:pt x="986187" y="673235"/>
                  </a:cubicBezTo>
                  <a:cubicBezTo>
                    <a:pt x="985613" y="679541"/>
                    <a:pt x="985040" y="685559"/>
                    <a:pt x="984753" y="691865"/>
                  </a:cubicBezTo>
                  <a:cubicBezTo>
                    <a:pt x="984181" y="701036"/>
                    <a:pt x="983607" y="710207"/>
                    <a:pt x="982747" y="719379"/>
                  </a:cubicBezTo>
                  <a:cubicBezTo>
                    <a:pt x="982174" y="725397"/>
                    <a:pt x="981887" y="731130"/>
                    <a:pt x="981027" y="737148"/>
                  </a:cubicBezTo>
                  <a:cubicBezTo>
                    <a:pt x="980741" y="740301"/>
                    <a:pt x="979308" y="741447"/>
                    <a:pt x="976156" y="741734"/>
                  </a:cubicBezTo>
                  <a:cubicBezTo>
                    <a:pt x="974149" y="741734"/>
                    <a:pt x="972143" y="741734"/>
                    <a:pt x="970137" y="741734"/>
                  </a:cubicBezTo>
                  <a:cubicBezTo>
                    <a:pt x="913389" y="741734"/>
                    <a:pt x="856355" y="741734"/>
                    <a:pt x="799607" y="741734"/>
                  </a:cubicBezTo>
                  <a:cubicBezTo>
                    <a:pt x="797313" y="741734"/>
                    <a:pt x="795021" y="741734"/>
                    <a:pt x="793015" y="741734"/>
                  </a:cubicBezTo>
                  <a:cubicBezTo>
                    <a:pt x="790722" y="741734"/>
                    <a:pt x="789289" y="740301"/>
                    <a:pt x="789289" y="738008"/>
                  </a:cubicBezTo>
                  <a:cubicBezTo>
                    <a:pt x="789289" y="735715"/>
                    <a:pt x="789289" y="733423"/>
                    <a:pt x="789289" y="731416"/>
                  </a:cubicBezTo>
                  <a:cubicBezTo>
                    <a:pt x="790435" y="719379"/>
                    <a:pt x="791869" y="707341"/>
                    <a:pt x="793301" y="695304"/>
                  </a:cubicBezTo>
                  <a:cubicBezTo>
                    <a:pt x="794448" y="683840"/>
                    <a:pt x="795594" y="672089"/>
                    <a:pt x="796741" y="660625"/>
                  </a:cubicBezTo>
                  <a:cubicBezTo>
                    <a:pt x="797887" y="648301"/>
                    <a:pt x="799320" y="635977"/>
                    <a:pt x="800753" y="623653"/>
                  </a:cubicBezTo>
                  <a:cubicBezTo>
                    <a:pt x="801899" y="611902"/>
                    <a:pt x="803046" y="599865"/>
                    <a:pt x="804193" y="588114"/>
                  </a:cubicBezTo>
                  <a:cubicBezTo>
                    <a:pt x="804765" y="581522"/>
                    <a:pt x="805339" y="574643"/>
                    <a:pt x="806199" y="568051"/>
                  </a:cubicBezTo>
                  <a:cubicBezTo>
                    <a:pt x="807059" y="560886"/>
                    <a:pt x="807919" y="553721"/>
                    <a:pt x="808491" y="546556"/>
                  </a:cubicBezTo>
                  <a:cubicBezTo>
                    <a:pt x="810211" y="529646"/>
                    <a:pt x="811644" y="513023"/>
                    <a:pt x="813364" y="496113"/>
                  </a:cubicBezTo>
                  <a:cubicBezTo>
                    <a:pt x="814510" y="485509"/>
                    <a:pt x="815657" y="474905"/>
                    <a:pt x="816516" y="464300"/>
                  </a:cubicBezTo>
                  <a:cubicBezTo>
                    <a:pt x="816803" y="460288"/>
                    <a:pt x="815943" y="459141"/>
                    <a:pt x="812217" y="459141"/>
                  </a:cubicBezTo>
                  <a:cubicBezTo>
                    <a:pt x="809638" y="459141"/>
                    <a:pt x="807345" y="459141"/>
                    <a:pt x="804765" y="459141"/>
                  </a:cubicBezTo>
                  <a:cubicBezTo>
                    <a:pt x="745152" y="459141"/>
                    <a:pt x="685538" y="459141"/>
                    <a:pt x="625924" y="459141"/>
                  </a:cubicBezTo>
                  <a:cubicBezTo>
                    <a:pt x="623058" y="459141"/>
                    <a:pt x="620479" y="459141"/>
                    <a:pt x="617612" y="459141"/>
                  </a:cubicBezTo>
                  <a:cubicBezTo>
                    <a:pt x="616753" y="459141"/>
                    <a:pt x="615893" y="458568"/>
                    <a:pt x="613600" y="457995"/>
                  </a:cubicBezTo>
                  <a:close/>
                  <a:moveTo>
                    <a:pt x="1444755" y="319278"/>
                  </a:moveTo>
                  <a:cubicBezTo>
                    <a:pt x="1449340" y="319278"/>
                    <a:pt x="1452780" y="319278"/>
                    <a:pt x="1455932" y="319278"/>
                  </a:cubicBezTo>
                  <a:cubicBezTo>
                    <a:pt x="1562836" y="319278"/>
                    <a:pt x="1669454" y="319278"/>
                    <a:pt x="1776357" y="319278"/>
                  </a:cubicBezTo>
                  <a:cubicBezTo>
                    <a:pt x="1794127" y="319278"/>
                    <a:pt x="1812182" y="320138"/>
                    <a:pt x="1829953" y="318132"/>
                  </a:cubicBezTo>
                  <a:cubicBezTo>
                    <a:pt x="1837691" y="317272"/>
                    <a:pt x="1845143" y="316412"/>
                    <a:pt x="1852594" y="314406"/>
                  </a:cubicBezTo>
                  <a:cubicBezTo>
                    <a:pt x="1864058" y="311540"/>
                    <a:pt x="1873516" y="305808"/>
                    <a:pt x="1882114" y="297783"/>
                  </a:cubicBezTo>
                  <a:cubicBezTo>
                    <a:pt x="1892145" y="288611"/>
                    <a:pt x="1900170" y="278007"/>
                    <a:pt x="1907049" y="266543"/>
                  </a:cubicBezTo>
                  <a:cubicBezTo>
                    <a:pt x="1921093" y="242181"/>
                    <a:pt x="1935136" y="218106"/>
                    <a:pt x="1949180" y="193745"/>
                  </a:cubicBezTo>
                  <a:cubicBezTo>
                    <a:pt x="1953765" y="186007"/>
                    <a:pt x="1958351" y="178268"/>
                    <a:pt x="1961217" y="169957"/>
                  </a:cubicBezTo>
                  <a:cubicBezTo>
                    <a:pt x="1962364" y="166804"/>
                    <a:pt x="1963224" y="163938"/>
                    <a:pt x="1963797" y="160785"/>
                  </a:cubicBezTo>
                  <a:cubicBezTo>
                    <a:pt x="1964943" y="150754"/>
                    <a:pt x="1962937" y="147602"/>
                    <a:pt x="1953192" y="145595"/>
                  </a:cubicBezTo>
                  <a:cubicBezTo>
                    <a:pt x="1944021" y="143589"/>
                    <a:pt x="1934563" y="142729"/>
                    <a:pt x="1925105" y="142729"/>
                  </a:cubicBezTo>
                  <a:cubicBezTo>
                    <a:pt x="1802152" y="142729"/>
                    <a:pt x="1679198" y="142729"/>
                    <a:pt x="1556531" y="142729"/>
                  </a:cubicBezTo>
                  <a:cubicBezTo>
                    <a:pt x="1554238" y="142729"/>
                    <a:pt x="1551945" y="142729"/>
                    <a:pt x="1549939" y="143016"/>
                  </a:cubicBezTo>
                  <a:cubicBezTo>
                    <a:pt x="1548506" y="143303"/>
                    <a:pt x="1546787" y="144449"/>
                    <a:pt x="1545640" y="145595"/>
                  </a:cubicBezTo>
                  <a:cubicBezTo>
                    <a:pt x="1544493" y="146742"/>
                    <a:pt x="1543633" y="148461"/>
                    <a:pt x="1542774" y="149894"/>
                  </a:cubicBezTo>
                  <a:cubicBezTo>
                    <a:pt x="1532169" y="168237"/>
                    <a:pt x="1521278" y="186867"/>
                    <a:pt x="1510674" y="205209"/>
                  </a:cubicBezTo>
                  <a:cubicBezTo>
                    <a:pt x="1496631" y="229857"/>
                    <a:pt x="1482300" y="254219"/>
                    <a:pt x="1468256" y="278867"/>
                  </a:cubicBezTo>
                  <a:cubicBezTo>
                    <a:pt x="1461951" y="289758"/>
                    <a:pt x="1455646" y="300362"/>
                    <a:pt x="1449627" y="310967"/>
                  </a:cubicBezTo>
                  <a:cubicBezTo>
                    <a:pt x="1448194" y="313259"/>
                    <a:pt x="1447335" y="315839"/>
                    <a:pt x="1445328" y="319565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8639F373-2B67-ED88-C1BB-D2AF15EE7C60}"/>
                </a:ext>
              </a:extLst>
            </p:cNvPr>
            <p:cNvSpPr/>
            <p:nvPr/>
          </p:nvSpPr>
          <p:spPr>
            <a:xfrm>
              <a:off x="8092144" y="2573768"/>
              <a:ext cx="1216085" cy="737489"/>
            </a:xfrm>
            <a:custGeom>
              <a:avLst/>
              <a:gdLst>
                <a:gd name="connsiteX0" fmla="*/ 0 w 1216085"/>
                <a:gd name="connsiteY0" fmla="*/ 735429 h 737489"/>
                <a:gd name="connsiteX1" fmla="*/ 2293 w 1216085"/>
                <a:gd name="connsiteY1" fmla="*/ 730270 h 737489"/>
                <a:gd name="connsiteX2" fmla="*/ 15476 w 1216085"/>
                <a:gd name="connsiteY2" fmla="*/ 709348 h 737489"/>
                <a:gd name="connsiteX3" fmla="*/ 41558 w 1216085"/>
                <a:gd name="connsiteY3" fmla="*/ 668650 h 737489"/>
                <a:gd name="connsiteX4" fmla="*/ 94006 w 1216085"/>
                <a:gd name="connsiteY4" fmla="*/ 586394 h 737489"/>
                <a:gd name="connsiteX5" fmla="*/ 121807 w 1216085"/>
                <a:gd name="connsiteY5" fmla="*/ 543117 h 737489"/>
                <a:gd name="connsiteX6" fmla="*/ 175976 w 1216085"/>
                <a:gd name="connsiteY6" fmla="*/ 458282 h 737489"/>
                <a:gd name="connsiteX7" fmla="*/ 201197 w 1216085"/>
                <a:gd name="connsiteY7" fmla="*/ 418730 h 737489"/>
                <a:gd name="connsiteX8" fmla="*/ 254792 w 1216085"/>
                <a:gd name="connsiteY8" fmla="*/ 334468 h 737489"/>
                <a:gd name="connsiteX9" fmla="*/ 282593 w 1216085"/>
                <a:gd name="connsiteY9" fmla="*/ 291191 h 737489"/>
                <a:gd name="connsiteX10" fmla="*/ 333895 w 1216085"/>
                <a:gd name="connsiteY10" fmla="*/ 210941 h 737489"/>
                <a:gd name="connsiteX11" fmla="*/ 361982 w 1216085"/>
                <a:gd name="connsiteY11" fmla="*/ 167091 h 737489"/>
                <a:gd name="connsiteX12" fmla="*/ 412711 w 1216085"/>
                <a:gd name="connsiteY12" fmla="*/ 87415 h 737489"/>
                <a:gd name="connsiteX13" fmla="*/ 438506 w 1216085"/>
                <a:gd name="connsiteY13" fmla="*/ 47290 h 737489"/>
                <a:gd name="connsiteX14" fmla="*/ 463727 w 1216085"/>
                <a:gd name="connsiteY14" fmla="*/ 7738 h 737489"/>
                <a:gd name="connsiteX15" fmla="*/ 477484 w 1216085"/>
                <a:gd name="connsiteY15" fmla="*/ 0 h 737489"/>
                <a:gd name="connsiteX16" fmla="*/ 482643 w 1216085"/>
                <a:gd name="connsiteY16" fmla="*/ 0 h 737489"/>
                <a:gd name="connsiteX17" fmla="*/ 1100850 w 1216085"/>
                <a:gd name="connsiteY17" fmla="*/ 0 h 737489"/>
                <a:gd name="connsiteX18" fmla="*/ 1155592 w 1216085"/>
                <a:gd name="connsiteY18" fmla="*/ 6019 h 737489"/>
                <a:gd name="connsiteX19" fmla="*/ 1193997 w 1216085"/>
                <a:gd name="connsiteY19" fmla="*/ 23215 h 737489"/>
                <a:gd name="connsiteX20" fmla="*/ 1215779 w 1216085"/>
                <a:gd name="connsiteY20" fmla="*/ 65059 h 737489"/>
                <a:gd name="connsiteX21" fmla="*/ 1207467 w 1216085"/>
                <a:gd name="connsiteY21" fmla="*/ 113209 h 737489"/>
                <a:gd name="connsiteX22" fmla="*/ 1187978 w 1216085"/>
                <a:gd name="connsiteY22" fmla="*/ 153334 h 737489"/>
                <a:gd name="connsiteX23" fmla="*/ 1138395 w 1216085"/>
                <a:gd name="connsiteY23" fmla="*/ 239029 h 737489"/>
                <a:gd name="connsiteX24" fmla="*/ 1091679 w 1216085"/>
                <a:gd name="connsiteY24" fmla="*/ 319565 h 737489"/>
                <a:gd name="connsiteX25" fmla="*/ 1057573 w 1216085"/>
                <a:gd name="connsiteY25" fmla="*/ 366568 h 737489"/>
                <a:gd name="connsiteX26" fmla="*/ 1006844 w 1216085"/>
                <a:gd name="connsiteY26" fmla="*/ 411278 h 737489"/>
                <a:gd name="connsiteX27" fmla="*/ 931467 w 1216085"/>
                <a:gd name="connsiteY27" fmla="*/ 445958 h 737489"/>
                <a:gd name="connsiteX28" fmla="*/ 876439 w 1216085"/>
                <a:gd name="connsiteY28" fmla="*/ 455989 h 737489"/>
                <a:gd name="connsiteX29" fmla="*/ 875006 w 1216085"/>
                <a:gd name="connsiteY29" fmla="*/ 455989 h 737489"/>
                <a:gd name="connsiteX30" fmla="*/ 832588 w 1216085"/>
                <a:gd name="connsiteY30" fmla="*/ 457422 h 737489"/>
                <a:gd name="connsiteX31" fmla="*/ 410992 w 1216085"/>
                <a:gd name="connsiteY31" fmla="*/ 457422 h 737489"/>
                <a:gd name="connsiteX32" fmla="*/ 402107 w 1216085"/>
                <a:gd name="connsiteY32" fmla="*/ 457422 h 737489"/>
                <a:gd name="connsiteX33" fmla="*/ 395802 w 1216085"/>
                <a:gd name="connsiteY33" fmla="*/ 460861 h 737489"/>
                <a:gd name="connsiteX34" fmla="*/ 390643 w 1216085"/>
                <a:gd name="connsiteY34" fmla="*/ 469173 h 737489"/>
                <a:gd name="connsiteX35" fmla="*/ 357970 w 1216085"/>
                <a:gd name="connsiteY35" fmla="*/ 519902 h 737489"/>
                <a:gd name="connsiteX36" fmla="*/ 287751 w 1216085"/>
                <a:gd name="connsiteY36" fmla="*/ 628812 h 737489"/>
                <a:gd name="connsiteX37" fmla="*/ 256225 w 1216085"/>
                <a:gd name="connsiteY37" fmla="*/ 677534 h 737489"/>
                <a:gd name="connsiteX38" fmla="*/ 222692 w 1216085"/>
                <a:gd name="connsiteY38" fmla="*/ 729410 h 737489"/>
                <a:gd name="connsiteX39" fmla="*/ 207789 w 1216085"/>
                <a:gd name="connsiteY39" fmla="*/ 737435 h 737489"/>
                <a:gd name="connsiteX40" fmla="*/ 9744 w 1216085"/>
                <a:gd name="connsiteY40" fmla="*/ 737435 h 737489"/>
                <a:gd name="connsiteX41" fmla="*/ 286 w 1216085"/>
                <a:gd name="connsiteY41" fmla="*/ 735429 h 737489"/>
                <a:gd name="connsiteX42" fmla="*/ 480637 w 1216085"/>
                <a:gd name="connsiteY42" fmla="*/ 316699 h 737489"/>
                <a:gd name="connsiteX43" fmla="*/ 489235 w 1216085"/>
                <a:gd name="connsiteY43" fmla="*/ 316985 h 737489"/>
                <a:gd name="connsiteX44" fmla="*/ 843765 w 1216085"/>
                <a:gd name="connsiteY44" fmla="*/ 316985 h 737489"/>
                <a:gd name="connsiteX45" fmla="*/ 880165 w 1216085"/>
                <a:gd name="connsiteY45" fmla="*/ 313833 h 737489"/>
                <a:gd name="connsiteX46" fmla="*/ 919429 w 1216085"/>
                <a:gd name="connsiteY46" fmla="*/ 294057 h 737489"/>
                <a:gd name="connsiteX47" fmla="*/ 943791 w 1216085"/>
                <a:gd name="connsiteY47" fmla="*/ 262244 h 737489"/>
                <a:gd name="connsiteX48" fmla="*/ 987068 w 1216085"/>
                <a:gd name="connsiteY48" fmla="*/ 187440 h 737489"/>
                <a:gd name="connsiteX49" fmla="*/ 998533 w 1216085"/>
                <a:gd name="connsiteY49" fmla="*/ 162505 h 737489"/>
                <a:gd name="connsiteX50" fmla="*/ 999678 w 1216085"/>
                <a:gd name="connsiteY50" fmla="*/ 152187 h 737489"/>
                <a:gd name="connsiteX51" fmla="*/ 994233 w 1216085"/>
                <a:gd name="connsiteY51" fmla="*/ 145022 h 737489"/>
                <a:gd name="connsiteX52" fmla="*/ 982769 w 1216085"/>
                <a:gd name="connsiteY52" fmla="*/ 142156 h 737489"/>
                <a:gd name="connsiteX53" fmla="*/ 957547 w 1216085"/>
                <a:gd name="connsiteY53" fmla="*/ 140150 h 737489"/>
                <a:gd name="connsiteX54" fmla="*/ 743167 w 1216085"/>
                <a:gd name="connsiteY54" fmla="*/ 140150 h 737489"/>
                <a:gd name="connsiteX55" fmla="*/ 591267 w 1216085"/>
                <a:gd name="connsiteY55" fmla="*/ 140150 h 737489"/>
                <a:gd name="connsiteX56" fmla="*/ 577796 w 1216085"/>
                <a:gd name="connsiteY56" fmla="*/ 147888 h 737489"/>
                <a:gd name="connsiteX57" fmla="*/ 549136 w 1216085"/>
                <a:gd name="connsiteY57" fmla="*/ 197471 h 737489"/>
                <a:gd name="connsiteX58" fmla="*/ 511590 w 1216085"/>
                <a:gd name="connsiteY58" fmla="*/ 262530 h 737489"/>
                <a:gd name="connsiteX59" fmla="*/ 483503 w 1216085"/>
                <a:gd name="connsiteY59" fmla="*/ 310967 h 737489"/>
                <a:gd name="connsiteX60" fmla="*/ 481210 w 1216085"/>
                <a:gd name="connsiteY60" fmla="*/ 316699 h 73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16085" h="737489">
                  <a:moveTo>
                    <a:pt x="0" y="735429"/>
                  </a:moveTo>
                  <a:cubicBezTo>
                    <a:pt x="860" y="733709"/>
                    <a:pt x="1433" y="731703"/>
                    <a:pt x="2293" y="730270"/>
                  </a:cubicBezTo>
                  <a:cubicBezTo>
                    <a:pt x="6592" y="723391"/>
                    <a:pt x="10891" y="716226"/>
                    <a:pt x="15476" y="709348"/>
                  </a:cubicBezTo>
                  <a:cubicBezTo>
                    <a:pt x="24075" y="695877"/>
                    <a:pt x="32959" y="682120"/>
                    <a:pt x="41558" y="668650"/>
                  </a:cubicBezTo>
                  <a:cubicBezTo>
                    <a:pt x="59041" y="641136"/>
                    <a:pt x="76524" y="613908"/>
                    <a:pt x="94006" y="586394"/>
                  </a:cubicBezTo>
                  <a:cubicBezTo>
                    <a:pt x="103178" y="572064"/>
                    <a:pt x="112636" y="557447"/>
                    <a:pt x="121807" y="543117"/>
                  </a:cubicBezTo>
                  <a:cubicBezTo>
                    <a:pt x="139863" y="514743"/>
                    <a:pt x="157919" y="486655"/>
                    <a:pt x="175976" y="458282"/>
                  </a:cubicBezTo>
                  <a:cubicBezTo>
                    <a:pt x="184287" y="445098"/>
                    <a:pt x="192885" y="431914"/>
                    <a:pt x="201197" y="418730"/>
                  </a:cubicBezTo>
                  <a:cubicBezTo>
                    <a:pt x="218966" y="390643"/>
                    <a:pt x="237023" y="362555"/>
                    <a:pt x="254792" y="334468"/>
                  </a:cubicBezTo>
                  <a:cubicBezTo>
                    <a:pt x="263964" y="320138"/>
                    <a:pt x="273421" y="305521"/>
                    <a:pt x="282593" y="291191"/>
                  </a:cubicBezTo>
                  <a:cubicBezTo>
                    <a:pt x="299789" y="264537"/>
                    <a:pt x="316699" y="237596"/>
                    <a:pt x="333895" y="210941"/>
                  </a:cubicBezTo>
                  <a:cubicBezTo>
                    <a:pt x="343353" y="196324"/>
                    <a:pt x="352811" y="181708"/>
                    <a:pt x="361982" y="167091"/>
                  </a:cubicBezTo>
                  <a:cubicBezTo>
                    <a:pt x="378892" y="140437"/>
                    <a:pt x="395802" y="113782"/>
                    <a:pt x="412711" y="87415"/>
                  </a:cubicBezTo>
                  <a:cubicBezTo>
                    <a:pt x="421309" y="73944"/>
                    <a:pt x="429908" y="60760"/>
                    <a:pt x="438506" y="47290"/>
                  </a:cubicBezTo>
                  <a:cubicBezTo>
                    <a:pt x="446817" y="34106"/>
                    <a:pt x="455416" y="20922"/>
                    <a:pt x="463727" y="7738"/>
                  </a:cubicBezTo>
                  <a:cubicBezTo>
                    <a:pt x="468600" y="0"/>
                    <a:pt x="468886" y="0"/>
                    <a:pt x="477484" y="0"/>
                  </a:cubicBezTo>
                  <a:cubicBezTo>
                    <a:pt x="479204" y="0"/>
                    <a:pt x="480923" y="0"/>
                    <a:pt x="482643" y="0"/>
                  </a:cubicBezTo>
                  <a:cubicBezTo>
                    <a:pt x="688712" y="0"/>
                    <a:pt x="894781" y="0"/>
                    <a:pt x="1100850" y="0"/>
                  </a:cubicBezTo>
                  <a:cubicBezTo>
                    <a:pt x="1119193" y="0"/>
                    <a:pt x="1137535" y="1720"/>
                    <a:pt x="1155592" y="6019"/>
                  </a:cubicBezTo>
                  <a:cubicBezTo>
                    <a:pt x="1169349" y="9171"/>
                    <a:pt x="1182820" y="14330"/>
                    <a:pt x="1193997" y="23215"/>
                  </a:cubicBezTo>
                  <a:cubicBezTo>
                    <a:pt x="1207181" y="34106"/>
                    <a:pt x="1214346" y="48150"/>
                    <a:pt x="1215779" y="65059"/>
                  </a:cubicBezTo>
                  <a:cubicBezTo>
                    <a:pt x="1217212" y="81682"/>
                    <a:pt x="1213486" y="97732"/>
                    <a:pt x="1207467" y="113209"/>
                  </a:cubicBezTo>
                  <a:cubicBezTo>
                    <a:pt x="1202022" y="127253"/>
                    <a:pt x="1195430" y="140437"/>
                    <a:pt x="1187978" y="153334"/>
                  </a:cubicBezTo>
                  <a:cubicBezTo>
                    <a:pt x="1171355" y="181994"/>
                    <a:pt x="1155019" y="210655"/>
                    <a:pt x="1138395" y="239029"/>
                  </a:cubicBezTo>
                  <a:cubicBezTo>
                    <a:pt x="1122919" y="265970"/>
                    <a:pt x="1107442" y="292910"/>
                    <a:pt x="1091679" y="319565"/>
                  </a:cubicBezTo>
                  <a:cubicBezTo>
                    <a:pt x="1081935" y="336188"/>
                    <a:pt x="1070184" y="351664"/>
                    <a:pt x="1057573" y="366568"/>
                  </a:cubicBezTo>
                  <a:cubicBezTo>
                    <a:pt x="1042669" y="383764"/>
                    <a:pt x="1025760" y="398381"/>
                    <a:pt x="1006844" y="411278"/>
                  </a:cubicBezTo>
                  <a:cubicBezTo>
                    <a:pt x="983629" y="427042"/>
                    <a:pt x="958407" y="438506"/>
                    <a:pt x="931467" y="445958"/>
                  </a:cubicBezTo>
                  <a:cubicBezTo>
                    <a:pt x="913411" y="450830"/>
                    <a:pt x="895068" y="453696"/>
                    <a:pt x="876439" y="455989"/>
                  </a:cubicBezTo>
                  <a:cubicBezTo>
                    <a:pt x="875866" y="455989"/>
                    <a:pt x="875579" y="455989"/>
                    <a:pt x="875006" y="455989"/>
                  </a:cubicBezTo>
                  <a:cubicBezTo>
                    <a:pt x="860962" y="456562"/>
                    <a:pt x="846631" y="457422"/>
                    <a:pt x="832588" y="457422"/>
                  </a:cubicBezTo>
                  <a:cubicBezTo>
                    <a:pt x="692151" y="457422"/>
                    <a:pt x="551428" y="457422"/>
                    <a:pt x="410992" y="457422"/>
                  </a:cubicBezTo>
                  <a:cubicBezTo>
                    <a:pt x="408126" y="457422"/>
                    <a:pt x="404973" y="457422"/>
                    <a:pt x="402107" y="457422"/>
                  </a:cubicBezTo>
                  <a:cubicBezTo>
                    <a:pt x="399528" y="457422"/>
                    <a:pt x="397235" y="458568"/>
                    <a:pt x="395802" y="460861"/>
                  </a:cubicBezTo>
                  <a:cubicBezTo>
                    <a:pt x="394082" y="463440"/>
                    <a:pt x="392362" y="466306"/>
                    <a:pt x="390643" y="469173"/>
                  </a:cubicBezTo>
                  <a:cubicBezTo>
                    <a:pt x="379752" y="486082"/>
                    <a:pt x="368861" y="502992"/>
                    <a:pt x="357970" y="519902"/>
                  </a:cubicBezTo>
                  <a:cubicBezTo>
                    <a:pt x="334468" y="556300"/>
                    <a:pt x="311253" y="592413"/>
                    <a:pt x="287751" y="628812"/>
                  </a:cubicBezTo>
                  <a:cubicBezTo>
                    <a:pt x="277147" y="645148"/>
                    <a:pt x="266829" y="661485"/>
                    <a:pt x="256225" y="677534"/>
                  </a:cubicBezTo>
                  <a:cubicBezTo>
                    <a:pt x="245047" y="694731"/>
                    <a:pt x="233870" y="712214"/>
                    <a:pt x="222692" y="729410"/>
                  </a:cubicBezTo>
                  <a:cubicBezTo>
                    <a:pt x="217533" y="737435"/>
                    <a:pt x="217247" y="737435"/>
                    <a:pt x="207789" y="737435"/>
                  </a:cubicBezTo>
                  <a:cubicBezTo>
                    <a:pt x="141869" y="737435"/>
                    <a:pt x="75664" y="737435"/>
                    <a:pt x="9744" y="737435"/>
                  </a:cubicBezTo>
                  <a:cubicBezTo>
                    <a:pt x="6592" y="737435"/>
                    <a:pt x="3153" y="738008"/>
                    <a:pt x="286" y="735429"/>
                  </a:cubicBezTo>
                  <a:close/>
                  <a:moveTo>
                    <a:pt x="480637" y="316699"/>
                  </a:moveTo>
                  <a:cubicBezTo>
                    <a:pt x="484362" y="316699"/>
                    <a:pt x="486655" y="316985"/>
                    <a:pt x="489235" y="316985"/>
                  </a:cubicBezTo>
                  <a:cubicBezTo>
                    <a:pt x="607316" y="316985"/>
                    <a:pt x="725684" y="316985"/>
                    <a:pt x="843765" y="316985"/>
                  </a:cubicBezTo>
                  <a:cubicBezTo>
                    <a:pt x="856090" y="316985"/>
                    <a:pt x="868127" y="315839"/>
                    <a:pt x="880165" y="313833"/>
                  </a:cubicBezTo>
                  <a:cubicBezTo>
                    <a:pt x="895355" y="311540"/>
                    <a:pt x="908251" y="304661"/>
                    <a:pt x="919429" y="294057"/>
                  </a:cubicBezTo>
                  <a:cubicBezTo>
                    <a:pt x="929174" y="284599"/>
                    <a:pt x="936912" y="273708"/>
                    <a:pt x="943791" y="262244"/>
                  </a:cubicBezTo>
                  <a:cubicBezTo>
                    <a:pt x="958407" y="237309"/>
                    <a:pt x="972737" y="212374"/>
                    <a:pt x="987068" y="187440"/>
                  </a:cubicBezTo>
                  <a:cubicBezTo>
                    <a:pt x="991653" y="179415"/>
                    <a:pt x="995953" y="171390"/>
                    <a:pt x="998533" y="162505"/>
                  </a:cubicBezTo>
                  <a:cubicBezTo>
                    <a:pt x="999678" y="159066"/>
                    <a:pt x="999965" y="155627"/>
                    <a:pt x="999678" y="152187"/>
                  </a:cubicBezTo>
                  <a:cubicBezTo>
                    <a:pt x="999392" y="148748"/>
                    <a:pt x="997673" y="145882"/>
                    <a:pt x="994233" y="145022"/>
                  </a:cubicBezTo>
                  <a:cubicBezTo>
                    <a:pt x="990508" y="143876"/>
                    <a:pt x="986495" y="142443"/>
                    <a:pt x="982769" y="142156"/>
                  </a:cubicBezTo>
                  <a:cubicBezTo>
                    <a:pt x="974458" y="141010"/>
                    <a:pt x="966146" y="140150"/>
                    <a:pt x="957547" y="140150"/>
                  </a:cubicBezTo>
                  <a:cubicBezTo>
                    <a:pt x="886183" y="140150"/>
                    <a:pt x="814532" y="140150"/>
                    <a:pt x="743167" y="140150"/>
                  </a:cubicBezTo>
                  <a:cubicBezTo>
                    <a:pt x="692438" y="140150"/>
                    <a:pt x="641995" y="140150"/>
                    <a:pt x="591267" y="140150"/>
                  </a:cubicBezTo>
                  <a:cubicBezTo>
                    <a:pt x="582382" y="140150"/>
                    <a:pt x="582382" y="140150"/>
                    <a:pt x="577796" y="147888"/>
                  </a:cubicBezTo>
                  <a:cubicBezTo>
                    <a:pt x="568052" y="164511"/>
                    <a:pt x="558594" y="180848"/>
                    <a:pt x="549136" y="197471"/>
                  </a:cubicBezTo>
                  <a:cubicBezTo>
                    <a:pt x="536525" y="219253"/>
                    <a:pt x="524201" y="241035"/>
                    <a:pt x="511590" y="262530"/>
                  </a:cubicBezTo>
                  <a:cubicBezTo>
                    <a:pt x="502419" y="278580"/>
                    <a:pt x="492961" y="294630"/>
                    <a:pt x="483503" y="310967"/>
                  </a:cubicBezTo>
                  <a:cubicBezTo>
                    <a:pt x="482643" y="312400"/>
                    <a:pt x="482356" y="314119"/>
                    <a:pt x="481210" y="316699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D65BEEC3-3BC5-1BC8-460D-1DA43B1DE281}"/>
                </a:ext>
              </a:extLst>
            </p:cNvPr>
            <p:cNvSpPr/>
            <p:nvPr/>
          </p:nvSpPr>
          <p:spPr>
            <a:xfrm>
              <a:off x="7185822" y="2420029"/>
              <a:ext cx="457785" cy="597165"/>
            </a:xfrm>
            <a:custGeom>
              <a:avLst/>
              <a:gdLst>
                <a:gd name="connsiteX0" fmla="*/ 457499 w 457785"/>
                <a:gd name="connsiteY0" fmla="*/ 74635 h 597165"/>
                <a:gd name="connsiteX1" fmla="*/ 448614 w 457785"/>
                <a:gd name="connsiteY1" fmla="*/ 105302 h 597165"/>
                <a:gd name="connsiteX2" fmla="*/ 441162 w 457785"/>
                <a:gd name="connsiteY2" fmla="*/ 117340 h 597165"/>
                <a:gd name="connsiteX3" fmla="*/ 389860 w 457785"/>
                <a:gd name="connsiteY3" fmla="*/ 195010 h 597165"/>
                <a:gd name="connsiteX4" fmla="*/ 330246 w 457785"/>
                <a:gd name="connsiteY4" fmla="*/ 285863 h 597165"/>
                <a:gd name="connsiteX5" fmla="*/ 270632 w 457785"/>
                <a:gd name="connsiteY5" fmla="*/ 376717 h 597165"/>
                <a:gd name="connsiteX6" fmla="*/ 208152 w 457785"/>
                <a:gd name="connsiteY6" fmla="*/ 471870 h 597165"/>
                <a:gd name="connsiteX7" fmla="*/ 150545 w 457785"/>
                <a:gd name="connsiteY7" fmla="*/ 559571 h 597165"/>
                <a:gd name="connsiteX8" fmla="*/ 97809 w 457785"/>
                <a:gd name="connsiteY8" fmla="*/ 595110 h 597165"/>
                <a:gd name="connsiteX9" fmla="*/ 23865 w 457785"/>
                <a:gd name="connsiteY9" fmla="*/ 576768 h 597165"/>
                <a:gd name="connsiteX10" fmla="*/ 1510 w 457785"/>
                <a:gd name="connsiteY10" fmla="*/ 538936 h 597165"/>
                <a:gd name="connsiteX11" fmla="*/ 10681 w 457785"/>
                <a:gd name="connsiteY11" fmla="*/ 489640 h 597165"/>
                <a:gd name="connsiteX12" fmla="*/ 12688 w 457785"/>
                <a:gd name="connsiteY12" fmla="*/ 486487 h 597165"/>
                <a:gd name="connsiteX13" fmla="*/ 58258 w 457785"/>
                <a:gd name="connsiteY13" fmla="*/ 417415 h 597165"/>
                <a:gd name="connsiteX14" fmla="*/ 126470 w 457785"/>
                <a:gd name="connsiteY14" fmla="*/ 313378 h 597165"/>
                <a:gd name="connsiteX15" fmla="*/ 182358 w 457785"/>
                <a:gd name="connsiteY15" fmla="*/ 227969 h 597165"/>
                <a:gd name="connsiteX16" fmla="*/ 245697 w 457785"/>
                <a:gd name="connsiteY16" fmla="*/ 131383 h 597165"/>
                <a:gd name="connsiteX17" fmla="*/ 307031 w 457785"/>
                <a:gd name="connsiteY17" fmla="*/ 37950 h 597165"/>
                <a:gd name="connsiteX18" fmla="*/ 361199 w 457785"/>
                <a:gd name="connsiteY18" fmla="*/ 1838 h 597165"/>
                <a:gd name="connsiteX19" fmla="*/ 435717 w 457785"/>
                <a:gd name="connsiteY19" fmla="*/ 22473 h 597165"/>
                <a:gd name="connsiteX20" fmla="*/ 457785 w 457785"/>
                <a:gd name="connsiteY20" fmla="*/ 74062 h 59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785" h="597165">
                  <a:moveTo>
                    <a:pt x="457499" y="74635"/>
                  </a:moveTo>
                  <a:cubicBezTo>
                    <a:pt x="457212" y="84093"/>
                    <a:pt x="454633" y="95271"/>
                    <a:pt x="448614" y="105302"/>
                  </a:cubicBezTo>
                  <a:cubicBezTo>
                    <a:pt x="446035" y="109315"/>
                    <a:pt x="443742" y="113327"/>
                    <a:pt x="441162" y="117340"/>
                  </a:cubicBezTo>
                  <a:cubicBezTo>
                    <a:pt x="424253" y="143134"/>
                    <a:pt x="407056" y="169215"/>
                    <a:pt x="389860" y="195010"/>
                  </a:cubicBezTo>
                  <a:cubicBezTo>
                    <a:pt x="370084" y="225390"/>
                    <a:pt x="350022" y="255483"/>
                    <a:pt x="330246" y="285863"/>
                  </a:cubicBezTo>
                  <a:cubicBezTo>
                    <a:pt x="310470" y="316244"/>
                    <a:pt x="290408" y="346337"/>
                    <a:pt x="270632" y="376717"/>
                  </a:cubicBezTo>
                  <a:cubicBezTo>
                    <a:pt x="249710" y="408530"/>
                    <a:pt x="229074" y="440344"/>
                    <a:pt x="208152" y="471870"/>
                  </a:cubicBezTo>
                  <a:cubicBezTo>
                    <a:pt x="188950" y="501104"/>
                    <a:pt x="169747" y="530338"/>
                    <a:pt x="150545" y="559571"/>
                  </a:cubicBezTo>
                  <a:cubicBezTo>
                    <a:pt x="137934" y="579060"/>
                    <a:pt x="119878" y="590525"/>
                    <a:pt x="97809" y="595110"/>
                  </a:cubicBezTo>
                  <a:cubicBezTo>
                    <a:pt x="70295" y="600842"/>
                    <a:pt x="45361" y="594537"/>
                    <a:pt x="23865" y="576768"/>
                  </a:cubicBezTo>
                  <a:cubicBezTo>
                    <a:pt x="12114" y="567023"/>
                    <a:pt x="4949" y="554126"/>
                    <a:pt x="1510" y="538936"/>
                  </a:cubicBezTo>
                  <a:cubicBezTo>
                    <a:pt x="-2503" y="521166"/>
                    <a:pt x="1797" y="505116"/>
                    <a:pt x="10681" y="489640"/>
                  </a:cubicBezTo>
                  <a:cubicBezTo>
                    <a:pt x="11255" y="488493"/>
                    <a:pt x="12114" y="487633"/>
                    <a:pt x="12688" y="486487"/>
                  </a:cubicBezTo>
                  <a:cubicBezTo>
                    <a:pt x="27878" y="463559"/>
                    <a:pt x="43068" y="440344"/>
                    <a:pt x="58258" y="417415"/>
                  </a:cubicBezTo>
                  <a:cubicBezTo>
                    <a:pt x="80899" y="382736"/>
                    <a:pt x="103828" y="348057"/>
                    <a:pt x="126470" y="313378"/>
                  </a:cubicBezTo>
                  <a:cubicBezTo>
                    <a:pt x="145099" y="285004"/>
                    <a:pt x="163728" y="256630"/>
                    <a:pt x="182358" y="227969"/>
                  </a:cubicBezTo>
                  <a:cubicBezTo>
                    <a:pt x="203566" y="195869"/>
                    <a:pt x="224489" y="163770"/>
                    <a:pt x="245697" y="131383"/>
                  </a:cubicBezTo>
                  <a:cubicBezTo>
                    <a:pt x="266047" y="100143"/>
                    <a:pt x="286682" y="69190"/>
                    <a:pt x="307031" y="37950"/>
                  </a:cubicBezTo>
                  <a:cubicBezTo>
                    <a:pt x="319928" y="17888"/>
                    <a:pt x="338271" y="6137"/>
                    <a:pt x="361199" y="1838"/>
                  </a:cubicBezTo>
                  <a:cubicBezTo>
                    <a:pt x="389287" y="-3608"/>
                    <a:pt x="414508" y="2984"/>
                    <a:pt x="435717" y="22473"/>
                  </a:cubicBezTo>
                  <a:cubicBezTo>
                    <a:pt x="448614" y="34224"/>
                    <a:pt x="457212" y="49701"/>
                    <a:pt x="457785" y="74062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85F03CC2-5785-1646-09D4-F13C251015C6}"/>
                </a:ext>
              </a:extLst>
            </p:cNvPr>
            <p:cNvSpPr/>
            <p:nvPr/>
          </p:nvSpPr>
          <p:spPr>
            <a:xfrm>
              <a:off x="6904739" y="2472660"/>
              <a:ext cx="457312" cy="596569"/>
            </a:xfrm>
            <a:custGeom>
              <a:avLst/>
              <a:gdLst>
                <a:gd name="connsiteX0" fmla="*/ 286 w 457312"/>
                <a:gd name="connsiteY0" fmla="*/ 525857 h 596569"/>
                <a:gd name="connsiteX1" fmla="*/ 11178 w 457312"/>
                <a:gd name="connsiteY1" fmla="*/ 489171 h 596569"/>
                <a:gd name="connsiteX2" fmla="*/ 28661 w 457312"/>
                <a:gd name="connsiteY2" fmla="*/ 462230 h 596569"/>
                <a:gd name="connsiteX3" fmla="*/ 78243 w 457312"/>
                <a:gd name="connsiteY3" fmla="*/ 386853 h 596569"/>
                <a:gd name="connsiteX4" fmla="*/ 138717 w 457312"/>
                <a:gd name="connsiteY4" fmla="*/ 294566 h 596569"/>
                <a:gd name="connsiteX5" fmla="*/ 197471 w 457312"/>
                <a:gd name="connsiteY5" fmla="*/ 204859 h 596569"/>
                <a:gd name="connsiteX6" fmla="*/ 260810 w 457312"/>
                <a:gd name="connsiteY6" fmla="*/ 108273 h 596569"/>
                <a:gd name="connsiteX7" fmla="*/ 307240 w 457312"/>
                <a:gd name="connsiteY7" fmla="*/ 37195 h 596569"/>
                <a:gd name="connsiteX8" fmla="*/ 370007 w 457312"/>
                <a:gd name="connsiteY8" fmla="*/ 510 h 596569"/>
                <a:gd name="connsiteX9" fmla="*/ 429621 w 457312"/>
                <a:gd name="connsiteY9" fmla="*/ 16846 h 596569"/>
                <a:gd name="connsiteX10" fmla="*/ 455988 w 457312"/>
                <a:gd name="connsiteY10" fmla="*/ 57831 h 596569"/>
                <a:gd name="connsiteX11" fmla="*/ 447104 w 457312"/>
                <a:gd name="connsiteY11" fmla="*/ 107127 h 596569"/>
                <a:gd name="connsiteX12" fmla="*/ 425035 w 457312"/>
                <a:gd name="connsiteY12" fmla="*/ 140946 h 596569"/>
                <a:gd name="connsiteX13" fmla="*/ 374306 w 457312"/>
                <a:gd name="connsiteY13" fmla="*/ 218043 h 596569"/>
                <a:gd name="connsiteX14" fmla="*/ 314979 w 457312"/>
                <a:gd name="connsiteY14" fmla="*/ 308323 h 596569"/>
                <a:gd name="connsiteX15" fmla="*/ 254792 w 457312"/>
                <a:gd name="connsiteY15" fmla="*/ 399750 h 596569"/>
                <a:gd name="connsiteX16" fmla="*/ 195464 w 457312"/>
                <a:gd name="connsiteY16" fmla="*/ 490031 h 596569"/>
                <a:gd name="connsiteX17" fmla="*/ 151041 w 457312"/>
                <a:gd name="connsiteY17" fmla="*/ 557956 h 596569"/>
                <a:gd name="connsiteX18" fmla="*/ 92000 w 457312"/>
                <a:gd name="connsiteY18" fmla="*/ 595502 h 596569"/>
                <a:gd name="connsiteX19" fmla="*/ 29807 w 457312"/>
                <a:gd name="connsiteY19" fmla="*/ 580885 h 596569"/>
                <a:gd name="connsiteX20" fmla="*/ 1720 w 457312"/>
                <a:gd name="connsiteY20" fmla="*/ 539327 h 596569"/>
                <a:gd name="connsiteX21" fmla="*/ 0 w 457312"/>
                <a:gd name="connsiteY21" fmla="*/ 525283 h 59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7312" h="596569">
                  <a:moveTo>
                    <a:pt x="286" y="525857"/>
                  </a:moveTo>
                  <a:cubicBezTo>
                    <a:pt x="0" y="512386"/>
                    <a:pt x="4299" y="500349"/>
                    <a:pt x="11178" y="489171"/>
                  </a:cubicBezTo>
                  <a:cubicBezTo>
                    <a:pt x="16910" y="480286"/>
                    <a:pt x="22642" y="471115"/>
                    <a:pt x="28661" y="462230"/>
                  </a:cubicBezTo>
                  <a:cubicBezTo>
                    <a:pt x="45283" y="437009"/>
                    <a:pt x="61620" y="412074"/>
                    <a:pt x="78243" y="386853"/>
                  </a:cubicBezTo>
                  <a:cubicBezTo>
                    <a:pt x="98305" y="356186"/>
                    <a:pt x="118655" y="325520"/>
                    <a:pt x="138717" y="294566"/>
                  </a:cubicBezTo>
                  <a:cubicBezTo>
                    <a:pt x="158206" y="264759"/>
                    <a:pt x="177982" y="234666"/>
                    <a:pt x="197471" y="204859"/>
                  </a:cubicBezTo>
                  <a:cubicBezTo>
                    <a:pt x="218679" y="172759"/>
                    <a:pt x="239602" y="140373"/>
                    <a:pt x="260810" y="108273"/>
                  </a:cubicBezTo>
                  <a:cubicBezTo>
                    <a:pt x="276287" y="84485"/>
                    <a:pt x="291764" y="60983"/>
                    <a:pt x="307240" y="37195"/>
                  </a:cubicBezTo>
                  <a:cubicBezTo>
                    <a:pt x="322144" y="14840"/>
                    <a:pt x="343353" y="3089"/>
                    <a:pt x="370007" y="510"/>
                  </a:cubicBezTo>
                  <a:cubicBezTo>
                    <a:pt x="392076" y="-1783"/>
                    <a:pt x="411851" y="3662"/>
                    <a:pt x="429621" y="16846"/>
                  </a:cubicBezTo>
                  <a:cubicBezTo>
                    <a:pt x="443378" y="27164"/>
                    <a:pt x="452836" y="40921"/>
                    <a:pt x="455988" y="57831"/>
                  </a:cubicBezTo>
                  <a:cubicBezTo>
                    <a:pt x="459141" y="75313"/>
                    <a:pt x="456848" y="91937"/>
                    <a:pt x="447104" y="107127"/>
                  </a:cubicBezTo>
                  <a:cubicBezTo>
                    <a:pt x="439939" y="118304"/>
                    <a:pt x="432487" y="129482"/>
                    <a:pt x="425035" y="140946"/>
                  </a:cubicBezTo>
                  <a:cubicBezTo>
                    <a:pt x="408125" y="166740"/>
                    <a:pt x="391216" y="192248"/>
                    <a:pt x="374306" y="218043"/>
                  </a:cubicBezTo>
                  <a:cubicBezTo>
                    <a:pt x="354530" y="248136"/>
                    <a:pt x="334755" y="278230"/>
                    <a:pt x="314979" y="308323"/>
                  </a:cubicBezTo>
                  <a:cubicBezTo>
                    <a:pt x="294916" y="338704"/>
                    <a:pt x="274854" y="369370"/>
                    <a:pt x="254792" y="399750"/>
                  </a:cubicBezTo>
                  <a:cubicBezTo>
                    <a:pt x="235016" y="429844"/>
                    <a:pt x="215240" y="459938"/>
                    <a:pt x="195464" y="490031"/>
                  </a:cubicBezTo>
                  <a:cubicBezTo>
                    <a:pt x="180561" y="512673"/>
                    <a:pt x="165944" y="535315"/>
                    <a:pt x="151041" y="557956"/>
                  </a:cubicBezTo>
                  <a:cubicBezTo>
                    <a:pt x="136997" y="579165"/>
                    <a:pt x="117221" y="591776"/>
                    <a:pt x="92000" y="595502"/>
                  </a:cubicBezTo>
                  <a:cubicBezTo>
                    <a:pt x="69358" y="598941"/>
                    <a:pt x="48436" y="594069"/>
                    <a:pt x="29807" y="580885"/>
                  </a:cubicBezTo>
                  <a:cubicBezTo>
                    <a:pt x="15476" y="570567"/>
                    <a:pt x="5445" y="557097"/>
                    <a:pt x="1720" y="539327"/>
                  </a:cubicBezTo>
                  <a:cubicBezTo>
                    <a:pt x="860" y="534741"/>
                    <a:pt x="573" y="529869"/>
                    <a:pt x="0" y="525283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59E9792B-A321-4175-0461-AE49DE68BFBA}"/>
                </a:ext>
              </a:extLst>
            </p:cNvPr>
            <p:cNvSpPr/>
            <p:nvPr/>
          </p:nvSpPr>
          <p:spPr>
            <a:xfrm>
              <a:off x="7492435" y="2323309"/>
              <a:ext cx="456988" cy="596688"/>
            </a:xfrm>
            <a:custGeom>
              <a:avLst/>
              <a:gdLst>
                <a:gd name="connsiteX0" fmla="*/ 78087 w 456988"/>
                <a:gd name="connsiteY0" fmla="*/ 596391 h 596688"/>
                <a:gd name="connsiteX1" fmla="*/ 22200 w 456988"/>
                <a:gd name="connsiteY1" fmla="*/ 575182 h 596688"/>
                <a:gd name="connsiteX2" fmla="*/ 3570 w 456988"/>
                <a:gd name="connsiteY2" fmla="*/ 546808 h 596688"/>
                <a:gd name="connsiteX3" fmla="*/ 1564 w 456988"/>
                <a:gd name="connsiteY3" fmla="*/ 510696 h 596688"/>
                <a:gd name="connsiteX4" fmla="*/ 9302 w 456988"/>
                <a:gd name="connsiteY4" fmla="*/ 491494 h 596688"/>
                <a:gd name="connsiteX5" fmla="*/ 15894 w 456988"/>
                <a:gd name="connsiteY5" fmla="*/ 480603 h 596688"/>
                <a:gd name="connsiteX6" fmla="*/ 65477 w 456988"/>
                <a:gd name="connsiteY6" fmla="*/ 405226 h 596688"/>
                <a:gd name="connsiteX7" fmla="*/ 129103 w 456988"/>
                <a:gd name="connsiteY7" fmla="*/ 308066 h 596688"/>
                <a:gd name="connsiteX8" fmla="*/ 189863 w 456988"/>
                <a:gd name="connsiteY8" fmla="*/ 215206 h 596688"/>
                <a:gd name="connsiteX9" fmla="*/ 251197 w 456988"/>
                <a:gd name="connsiteY9" fmla="*/ 121773 h 596688"/>
                <a:gd name="connsiteX10" fmla="*/ 306225 w 456988"/>
                <a:gd name="connsiteY10" fmla="*/ 37798 h 596688"/>
                <a:gd name="connsiteX11" fmla="*/ 364119 w 456988"/>
                <a:gd name="connsiteY11" fmla="*/ 1112 h 596688"/>
                <a:gd name="connsiteX12" fmla="*/ 434051 w 456988"/>
                <a:gd name="connsiteY12" fmla="*/ 21175 h 596688"/>
                <a:gd name="connsiteX13" fmla="*/ 455833 w 456988"/>
                <a:gd name="connsiteY13" fmla="*/ 60153 h 596688"/>
                <a:gd name="connsiteX14" fmla="*/ 447235 w 456988"/>
                <a:gd name="connsiteY14" fmla="*/ 106010 h 596688"/>
                <a:gd name="connsiteX15" fmla="*/ 443222 w 456988"/>
                <a:gd name="connsiteY15" fmla="*/ 112315 h 596688"/>
                <a:gd name="connsiteX16" fmla="*/ 400231 w 456988"/>
                <a:gd name="connsiteY16" fmla="*/ 177661 h 596688"/>
                <a:gd name="connsiteX17" fmla="*/ 335745 w 456988"/>
                <a:gd name="connsiteY17" fmla="*/ 275967 h 596688"/>
                <a:gd name="connsiteX18" fmla="*/ 280144 w 456988"/>
                <a:gd name="connsiteY18" fmla="*/ 360802 h 596688"/>
                <a:gd name="connsiteX19" fmla="*/ 216518 w 456988"/>
                <a:gd name="connsiteY19" fmla="*/ 457961 h 596688"/>
                <a:gd name="connsiteX20" fmla="*/ 158623 w 456988"/>
                <a:gd name="connsiteY20" fmla="*/ 546522 h 596688"/>
                <a:gd name="connsiteX21" fmla="*/ 153178 w 456988"/>
                <a:gd name="connsiteY21" fmla="*/ 555407 h 596688"/>
                <a:gd name="connsiteX22" fmla="*/ 130249 w 456988"/>
                <a:gd name="connsiteY22" fmla="*/ 580628 h 596688"/>
                <a:gd name="connsiteX23" fmla="*/ 77801 w 456988"/>
                <a:gd name="connsiteY23" fmla="*/ 596678 h 59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988" h="596688">
                  <a:moveTo>
                    <a:pt x="78087" y="596391"/>
                  </a:moveTo>
                  <a:cubicBezTo>
                    <a:pt x="57452" y="596964"/>
                    <a:pt x="38536" y="589226"/>
                    <a:pt x="22200" y="575182"/>
                  </a:cubicBezTo>
                  <a:cubicBezTo>
                    <a:pt x="13314" y="567731"/>
                    <a:pt x="7296" y="557699"/>
                    <a:pt x="3570" y="546808"/>
                  </a:cubicBezTo>
                  <a:cubicBezTo>
                    <a:pt x="-442" y="535058"/>
                    <a:pt x="-1016" y="523020"/>
                    <a:pt x="1564" y="510696"/>
                  </a:cubicBezTo>
                  <a:cubicBezTo>
                    <a:pt x="2997" y="503818"/>
                    <a:pt x="5863" y="497512"/>
                    <a:pt x="9302" y="491494"/>
                  </a:cubicBezTo>
                  <a:cubicBezTo>
                    <a:pt x="11308" y="487768"/>
                    <a:pt x="13601" y="484329"/>
                    <a:pt x="15894" y="480603"/>
                  </a:cubicBezTo>
                  <a:cubicBezTo>
                    <a:pt x="32517" y="455381"/>
                    <a:pt x="48854" y="430447"/>
                    <a:pt x="65477" y="405226"/>
                  </a:cubicBezTo>
                  <a:cubicBezTo>
                    <a:pt x="86686" y="372839"/>
                    <a:pt x="107894" y="340453"/>
                    <a:pt x="129103" y="308066"/>
                  </a:cubicBezTo>
                  <a:cubicBezTo>
                    <a:pt x="149452" y="277113"/>
                    <a:pt x="169801" y="246160"/>
                    <a:pt x="189863" y="215206"/>
                  </a:cubicBezTo>
                  <a:cubicBezTo>
                    <a:pt x="210212" y="183966"/>
                    <a:pt x="230848" y="153013"/>
                    <a:pt x="251197" y="121773"/>
                  </a:cubicBezTo>
                  <a:cubicBezTo>
                    <a:pt x="269540" y="93686"/>
                    <a:pt x="287882" y="65598"/>
                    <a:pt x="306225" y="37798"/>
                  </a:cubicBezTo>
                  <a:cubicBezTo>
                    <a:pt x="319982" y="16876"/>
                    <a:pt x="339471" y="4838"/>
                    <a:pt x="364119" y="1112"/>
                  </a:cubicBezTo>
                  <a:cubicBezTo>
                    <a:pt x="390487" y="-2900"/>
                    <a:pt x="413989" y="3978"/>
                    <a:pt x="434051" y="21175"/>
                  </a:cubicBezTo>
                  <a:cubicBezTo>
                    <a:pt x="445802" y="31206"/>
                    <a:pt x="452967" y="44676"/>
                    <a:pt x="455833" y="60153"/>
                  </a:cubicBezTo>
                  <a:cubicBezTo>
                    <a:pt x="458986" y="76489"/>
                    <a:pt x="455546" y="91680"/>
                    <a:pt x="447235" y="106010"/>
                  </a:cubicBezTo>
                  <a:cubicBezTo>
                    <a:pt x="446088" y="108016"/>
                    <a:pt x="444655" y="110309"/>
                    <a:pt x="443222" y="112315"/>
                  </a:cubicBezTo>
                  <a:cubicBezTo>
                    <a:pt x="428892" y="134097"/>
                    <a:pt x="414562" y="155879"/>
                    <a:pt x="400231" y="177661"/>
                  </a:cubicBezTo>
                  <a:cubicBezTo>
                    <a:pt x="378736" y="210334"/>
                    <a:pt x="357241" y="243294"/>
                    <a:pt x="335745" y="275967"/>
                  </a:cubicBezTo>
                  <a:cubicBezTo>
                    <a:pt x="317116" y="304341"/>
                    <a:pt x="298773" y="332428"/>
                    <a:pt x="280144" y="360802"/>
                  </a:cubicBezTo>
                  <a:cubicBezTo>
                    <a:pt x="258935" y="393188"/>
                    <a:pt x="237726" y="425574"/>
                    <a:pt x="216518" y="457961"/>
                  </a:cubicBezTo>
                  <a:cubicBezTo>
                    <a:pt x="197315" y="487481"/>
                    <a:pt x="177826" y="517002"/>
                    <a:pt x="158623" y="546522"/>
                  </a:cubicBezTo>
                  <a:cubicBezTo>
                    <a:pt x="156617" y="549388"/>
                    <a:pt x="154897" y="552541"/>
                    <a:pt x="153178" y="555407"/>
                  </a:cubicBezTo>
                  <a:cubicBezTo>
                    <a:pt x="147159" y="565151"/>
                    <a:pt x="139707" y="574036"/>
                    <a:pt x="130249" y="580628"/>
                  </a:cubicBezTo>
                  <a:cubicBezTo>
                    <a:pt x="115059" y="591519"/>
                    <a:pt x="97863" y="596964"/>
                    <a:pt x="77801" y="596678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661E3659-4E3A-16B7-5826-374877A707BF}"/>
                </a:ext>
              </a:extLst>
            </p:cNvPr>
            <p:cNvSpPr/>
            <p:nvPr/>
          </p:nvSpPr>
          <p:spPr>
            <a:xfrm>
              <a:off x="7545875" y="2608095"/>
              <a:ext cx="457229" cy="596816"/>
            </a:xfrm>
            <a:custGeom>
              <a:avLst/>
              <a:gdLst>
                <a:gd name="connsiteX0" fmla="*/ 0 w 457229"/>
                <a:gd name="connsiteY0" fmla="*/ 527419 h 596816"/>
                <a:gd name="connsiteX1" fmla="*/ 11751 w 457229"/>
                <a:gd name="connsiteY1" fmla="*/ 487867 h 596816"/>
                <a:gd name="connsiteX2" fmla="*/ 53022 w 457229"/>
                <a:gd name="connsiteY2" fmla="*/ 425101 h 596816"/>
                <a:gd name="connsiteX3" fmla="*/ 116362 w 457229"/>
                <a:gd name="connsiteY3" fmla="*/ 328515 h 596816"/>
                <a:gd name="connsiteX4" fmla="*/ 169384 w 457229"/>
                <a:gd name="connsiteY4" fmla="*/ 247406 h 596816"/>
                <a:gd name="connsiteX5" fmla="*/ 232437 w 457229"/>
                <a:gd name="connsiteY5" fmla="*/ 151393 h 596816"/>
                <a:gd name="connsiteX6" fmla="*/ 290331 w 457229"/>
                <a:gd name="connsiteY6" fmla="*/ 62832 h 596816"/>
                <a:gd name="connsiteX7" fmla="*/ 306954 w 457229"/>
                <a:gd name="connsiteY7" fmla="*/ 37324 h 596816"/>
                <a:gd name="connsiteX8" fmla="*/ 360836 w 457229"/>
                <a:gd name="connsiteY8" fmla="*/ 1785 h 596816"/>
                <a:gd name="connsiteX9" fmla="*/ 425035 w 457229"/>
                <a:gd name="connsiteY9" fmla="*/ 14109 h 596816"/>
                <a:gd name="connsiteX10" fmla="*/ 456562 w 457229"/>
                <a:gd name="connsiteY10" fmla="*/ 63119 h 596816"/>
                <a:gd name="connsiteX11" fmla="*/ 447104 w 457229"/>
                <a:gd name="connsiteY11" fmla="*/ 106683 h 596816"/>
                <a:gd name="connsiteX12" fmla="*/ 433060 w 457229"/>
                <a:gd name="connsiteY12" fmla="*/ 128465 h 596816"/>
                <a:gd name="connsiteX13" fmla="*/ 380898 w 457229"/>
                <a:gd name="connsiteY13" fmla="*/ 207568 h 596816"/>
                <a:gd name="connsiteX14" fmla="*/ 319565 w 457229"/>
                <a:gd name="connsiteY14" fmla="*/ 301001 h 596816"/>
                <a:gd name="connsiteX15" fmla="*/ 259091 w 457229"/>
                <a:gd name="connsiteY15" fmla="*/ 393288 h 596816"/>
                <a:gd name="connsiteX16" fmla="*/ 197471 w 457229"/>
                <a:gd name="connsiteY16" fmla="*/ 487294 h 596816"/>
                <a:gd name="connsiteX17" fmla="*/ 150468 w 457229"/>
                <a:gd name="connsiteY17" fmla="*/ 558945 h 596816"/>
                <a:gd name="connsiteX18" fmla="*/ 96299 w 457229"/>
                <a:gd name="connsiteY18" fmla="*/ 595058 h 596816"/>
                <a:gd name="connsiteX19" fmla="*/ 26081 w 457229"/>
                <a:gd name="connsiteY19" fmla="*/ 578435 h 596816"/>
                <a:gd name="connsiteX20" fmla="*/ 0 w 457229"/>
                <a:gd name="connsiteY20" fmla="*/ 527419 h 5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29" h="596816">
                  <a:moveTo>
                    <a:pt x="0" y="527419"/>
                  </a:moveTo>
                  <a:cubicBezTo>
                    <a:pt x="0" y="511656"/>
                    <a:pt x="4012" y="499331"/>
                    <a:pt x="11751" y="487867"/>
                  </a:cubicBezTo>
                  <a:cubicBezTo>
                    <a:pt x="25508" y="466945"/>
                    <a:pt x="39265" y="446023"/>
                    <a:pt x="53022" y="425101"/>
                  </a:cubicBezTo>
                  <a:cubicBezTo>
                    <a:pt x="74231" y="393001"/>
                    <a:pt x="95153" y="360615"/>
                    <a:pt x="116362" y="328515"/>
                  </a:cubicBezTo>
                  <a:cubicBezTo>
                    <a:pt x="134131" y="301574"/>
                    <a:pt x="151614" y="274633"/>
                    <a:pt x="169384" y="247406"/>
                  </a:cubicBezTo>
                  <a:cubicBezTo>
                    <a:pt x="190306" y="215306"/>
                    <a:pt x="211228" y="183493"/>
                    <a:pt x="232437" y="151393"/>
                  </a:cubicBezTo>
                  <a:cubicBezTo>
                    <a:pt x="251639" y="121873"/>
                    <a:pt x="271128" y="92352"/>
                    <a:pt x="290331" y="62832"/>
                  </a:cubicBezTo>
                  <a:cubicBezTo>
                    <a:pt x="295776" y="54234"/>
                    <a:pt x="301509" y="45636"/>
                    <a:pt x="306954" y="37324"/>
                  </a:cubicBezTo>
                  <a:cubicBezTo>
                    <a:pt x="319851" y="17835"/>
                    <a:pt x="338194" y="6371"/>
                    <a:pt x="360836" y="1785"/>
                  </a:cubicBezTo>
                  <a:cubicBezTo>
                    <a:pt x="383764" y="-2801"/>
                    <a:pt x="405546" y="1498"/>
                    <a:pt x="425035" y="14109"/>
                  </a:cubicBezTo>
                  <a:cubicBezTo>
                    <a:pt x="442805" y="25573"/>
                    <a:pt x="453696" y="41910"/>
                    <a:pt x="456562" y="63119"/>
                  </a:cubicBezTo>
                  <a:cubicBezTo>
                    <a:pt x="458855" y="78882"/>
                    <a:pt x="455129" y="93212"/>
                    <a:pt x="447104" y="106683"/>
                  </a:cubicBezTo>
                  <a:cubicBezTo>
                    <a:pt x="442518" y="114134"/>
                    <a:pt x="437646" y="121299"/>
                    <a:pt x="433060" y="128465"/>
                  </a:cubicBezTo>
                  <a:cubicBezTo>
                    <a:pt x="415864" y="154832"/>
                    <a:pt x="398381" y="181200"/>
                    <a:pt x="380898" y="207568"/>
                  </a:cubicBezTo>
                  <a:cubicBezTo>
                    <a:pt x="360549" y="238807"/>
                    <a:pt x="339914" y="269761"/>
                    <a:pt x="319565" y="301001"/>
                  </a:cubicBezTo>
                  <a:cubicBezTo>
                    <a:pt x="299502" y="331668"/>
                    <a:pt x="279154" y="362334"/>
                    <a:pt x="259091" y="393288"/>
                  </a:cubicBezTo>
                  <a:cubicBezTo>
                    <a:pt x="238455" y="424528"/>
                    <a:pt x="217820" y="456054"/>
                    <a:pt x="197471" y="487294"/>
                  </a:cubicBezTo>
                  <a:cubicBezTo>
                    <a:pt x="181708" y="511082"/>
                    <a:pt x="166231" y="535157"/>
                    <a:pt x="150468" y="558945"/>
                  </a:cubicBezTo>
                  <a:cubicBezTo>
                    <a:pt x="137571" y="578721"/>
                    <a:pt x="119228" y="590759"/>
                    <a:pt x="96299" y="595058"/>
                  </a:cubicBezTo>
                  <a:cubicBezTo>
                    <a:pt x="70505" y="599930"/>
                    <a:pt x="46717" y="594771"/>
                    <a:pt x="26081" y="578435"/>
                  </a:cubicBezTo>
                  <a:cubicBezTo>
                    <a:pt x="9171" y="565251"/>
                    <a:pt x="0" y="547481"/>
                    <a:pt x="0" y="527419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FA31B9A8-3E3A-F5CC-A85D-062C33256221}"/>
                </a:ext>
              </a:extLst>
            </p:cNvPr>
            <p:cNvSpPr/>
            <p:nvPr/>
          </p:nvSpPr>
          <p:spPr>
            <a:xfrm>
              <a:off x="7611888" y="2881029"/>
              <a:ext cx="457614" cy="596929"/>
            </a:xfrm>
            <a:custGeom>
              <a:avLst/>
              <a:gdLst>
                <a:gd name="connsiteX0" fmla="*/ 457615 w 457614"/>
                <a:gd name="connsiteY0" fmla="*/ 70771 h 596929"/>
                <a:gd name="connsiteX1" fmla="*/ 446150 w 457614"/>
                <a:gd name="connsiteY1" fmla="*/ 108889 h 596929"/>
                <a:gd name="connsiteX2" fmla="*/ 423795 w 457614"/>
                <a:gd name="connsiteY2" fmla="*/ 143282 h 596929"/>
                <a:gd name="connsiteX3" fmla="*/ 372206 w 457614"/>
                <a:gd name="connsiteY3" fmla="*/ 221525 h 596929"/>
                <a:gd name="connsiteX4" fmla="*/ 310013 w 457614"/>
                <a:gd name="connsiteY4" fmla="*/ 316105 h 596929"/>
                <a:gd name="connsiteX5" fmla="*/ 250399 w 457614"/>
                <a:gd name="connsiteY5" fmla="*/ 406959 h 596929"/>
                <a:gd name="connsiteX6" fmla="*/ 187919 w 457614"/>
                <a:gd name="connsiteY6" fmla="*/ 502112 h 596929"/>
                <a:gd name="connsiteX7" fmla="*/ 151807 w 457614"/>
                <a:gd name="connsiteY7" fmla="*/ 557713 h 596929"/>
                <a:gd name="connsiteX8" fmla="*/ 92480 w 457614"/>
                <a:gd name="connsiteY8" fmla="*/ 595832 h 596929"/>
                <a:gd name="connsiteX9" fmla="*/ 37164 w 457614"/>
                <a:gd name="connsiteY9" fmla="*/ 585800 h 596929"/>
                <a:gd name="connsiteX10" fmla="*/ 193 w 457614"/>
                <a:gd name="connsiteY10" fmla="*/ 529053 h 596929"/>
                <a:gd name="connsiteX11" fmla="*/ 11084 w 457614"/>
                <a:gd name="connsiteY11" fmla="*/ 489501 h 596929"/>
                <a:gd name="connsiteX12" fmla="*/ 44043 w 457614"/>
                <a:gd name="connsiteY12" fmla="*/ 439059 h 596929"/>
                <a:gd name="connsiteX13" fmla="*/ 106810 w 457614"/>
                <a:gd name="connsiteY13" fmla="*/ 343046 h 596929"/>
                <a:gd name="connsiteX14" fmla="*/ 165564 w 457614"/>
                <a:gd name="connsiteY14" fmla="*/ 253338 h 596929"/>
                <a:gd name="connsiteX15" fmla="*/ 228903 w 457614"/>
                <a:gd name="connsiteY15" fmla="*/ 156753 h 596929"/>
                <a:gd name="connsiteX16" fmla="*/ 285652 w 457614"/>
                <a:gd name="connsiteY16" fmla="*/ 70198 h 596929"/>
                <a:gd name="connsiteX17" fmla="*/ 306860 w 457614"/>
                <a:gd name="connsiteY17" fmla="*/ 37811 h 596929"/>
                <a:gd name="connsiteX18" fmla="*/ 369053 w 457614"/>
                <a:gd name="connsiteY18" fmla="*/ 553 h 596929"/>
                <a:gd name="connsiteX19" fmla="*/ 413477 w 457614"/>
                <a:gd name="connsiteY19" fmla="*/ 7431 h 596929"/>
                <a:gd name="connsiteX20" fmla="*/ 456755 w 457614"/>
                <a:gd name="connsiteY20" fmla="*/ 61600 h 596929"/>
                <a:gd name="connsiteX21" fmla="*/ 457615 w 457614"/>
                <a:gd name="connsiteY21" fmla="*/ 70484 h 59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7614" h="596929">
                  <a:moveTo>
                    <a:pt x="457615" y="70771"/>
                  </a:moveTo>
                  <a:cubicBezTo>
                    <a:pt x="457328" y="85101"/>
                    <a:pt x="453602" y="97712"/>
                    <a:pt x="446150" y="108889"/>
                  </a:cubicBezTo>
                  <a:cubicBezTo>
                    <a:pt x="438699" y="120354"/>
                    <a:pt x="431247" y="131818"/>
                    <a:pt x="423795" y="143282"/>
                  </a:cubicBezTo>
                  <a:cubicBezTo>
                    <a:pt x="406599" y="169363"/>
                    <a:pt x="389402" y="195444"/>
                    <a:pt x="372206" y="221525"/>
                  </a:cubicBezTo>
                  <a:cubicBezTo>
                    <a:pt x="351570" y="253052"/>
                    <a:pt x="330935" y="284578"/>
                    <a:pt x="310013" y="316105"/>
                  </a:cubicBezTo>
                  <a:cubicBezTo>
                    <a:pt x="290237" y="346485"/>
                    <a:pt x="270175" y="376579"/>
                    <a:pt x="250399" y="406959"/>
                  </a:cubicBezTo>
                  <a:cubicBezTo>
                    <a:pt x="229477" y="438772"/>
                    <a:pt x="208841" y="470585"/>
                    <a:pt x="187919" y="502112"/>
                  </a:cubicBezTo>
                  <a:cubicBezTo>
                    <a:pt x="175882" y="520454"/>
                    <a:pt x="163844" y="539084"/>
                    <a:pt x="151807" y="557713"/>
                  </a:cubicBezTo>
                  <a:cubicBezTo>
                    <a:pt x="137763" y="579495"/>
                    <a:pt x="117701" y="591819"/>
                    <a:pt x="92480" y="595832"/>
                  </a:cubicBezTo>
                  <a:cubicBezTo>
                    <a:pt x="72704" y="598984"/>
                    <a:pt x="54361" y="595258"/>
                    <a:pt x="37164" y="585800"/>
                  </a:cubicBezTo>
                  <a:cubicBezTo>
                    <a:pt x="15096" y="573476"/>
                    <a:pt x="2199" y="554274"/>
                    <a:pt x="193" y="529053"/>
                  </a:cubicBezTo>
                  <a:cubicBezTo>
                    <a:pt x="-954" y="514722"/>
                    <a:pt x="3059" y="501538"/>
                    <a:pt x="11084" y="489501"/>
                  </a:cubicBezTo>
                  <a:cubicBezTo>
                    <a:pt x="21974" y="472591"/>
                    <a:pt x="33152" y="455968"/>
                    <a:pt x="44043" y="439059"/>
                  </a:cubicBezTo>
                  <a:cubicBezTo>
                    <a:pt x="64965" y="406959"/>
                    <a:pt x="85888" y="375146"/>
                    <a:pt x="106810" y="343046"/>
                  </a:cubicBezTo>
                  <a:cubicBezTo>
                    <a:pt x="126299" y="313239"/>
                    <a:pt x="146075" y="283145"/>
                    <a:pt x="165564" y="253338"/>
                  </a:cubicBezTo>
                  <a:cubicBezTo>
                    <a:pt x="186772" y="221239"/>
                    <a:pt x="207695" y="189139"/>
                    <a:pt x="228903" y="156753"/>
                  </a:cubicBezTo>
                  <a:cubicBezTo>
                    <a:pt x="247819" y="127805"/>
                    <a:pt x="266735" y="99145"/>
                    <a:pt x="285652" y="70198"/>
                  </a:cubicBezTo>
                  <a:cubicBezTo>
                    <a:pt x="292817" y="59307"/>
                    <a:pt x="299695" y="48416"/>
                    <a:pt x="306860" y="37811"/>
                  </a:cubicBezTo>
                  <a:cubicBezTo>
                    <a:pt x="321764" y="15456"/>
                    <a:pt x="342686" y="3419"/>
                    <a:pt x="369053" y="553"/>
                  </a:cubicBezTo>
                  <a:cubicBezTo>
                    <a:pt x="384530" y="-1167"/>
                    <a:pt x="399434" y="1126"/>
                    <a:pt x="413477" y="7431"/>
                  </a:cubicBezTo>
                  <a:cubicBezTo>
                    <a:pt x="436979" y="18036"/>
                    <a:pt x="451882" y="35805"/>
                    <a:pt x="456755" y="61600"/>
                  </a:cubicBezTo>
                  <a:cubicBezTo>
                    <a:pt x="457328" y="64752"/>
                    <a:pt x="457328" y="67905"/>
                    <a:pt x="457615" y="70484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2EA8AF4E-84E8-D70A-057D-0D0A47ECFB57}"/>
                </a:ext>
              </a:extLst>
            </p:cNvPr>
            <p:cNvSpPr/>
            <p:nvPr/>
          </p:nvSpPr>
          <p:spPr>
            <a:xfrm>
              <a:off x="7120491" y="2886955"/>
              <a:ext cx="465598" cy="597643"/>
            </a:xfrm>
            <a:custGeom>
              <a:avLst/>
              <a:gdLst>
                <a:gd name="connsiteX0" fmla="*/ 79164 w 465598"/>
                <a:gd name="connsiteY0" fmla="*/ 597070 h 597643"/>
                <a:gd name="connsiteX1" fmla="*/ 14392 w 465598"/>
                <a:gd name="connsiteY1" fmla="*/ 566403 h 597643"/>
                <a:gd name="connsiteX2" fmla="*/ 634 w 465598"/>
                <a:gd name="connsiteY2" fmla="*/ 533730 h 597643"/>
                <a:gd name="connsiteX3" fmla="*/ 11239 w 465598"/>
                <a:gd name="connsiteY3" fmla="*/ 488447 h 597643"/>
                <a:gd name="connsiteX4" fmla="*/ 67987 w 465598"/>
                <a:gd name="connsiteY4" fmla="*/ 401892 h 597643"/>
                <a:gd name="connsiteX5" fmla="*/ 122728 w 465598"/>
                <a:gd name="connsiteY5" fmla="*/ 318490 h 597643"/>
                <a:gd name="connsiteX6" fmla="*/ 172597 w 465598"/>
                <a:gd name="connsiteY6" fmla="*/ 242540 h 597643"/>
                <a:gd name="connsiteX7" fmla="*/ 226766 w 465598"/>
                <a:gd name="connsiteY7" fmla="*/ 159711 h 597643"/>
                <a:gd name="connsiteX8" fmla="*/ 280074 w 465598"/>
                <a:gd name="connsiteY8" fmla="*/ 78028 h 597643"/>
                <a:gd name="connsiteX9" fmla="*/ 326218 w 465598"/>
                <a:gd name="connsiteY9" fmla="*/ 7523 h 597643"/>
                <a:gd name="connsiteX10" fmla="*/ 330517 w 465598"/>
                <a:gd name="connsiteY10" fmla="*/ 1505 h 597643"/>
                <a:gd name="connsiteX11" fmla="*/ 336535 w 465598"/>
                <a:gd name="connsiteY11" fmla="*/ 1505 h 597643"/>
                <a:gd name="connsiteX12" fmla="*/ 341121 w 465598"/>
                <a:gd name="connsiteY12" fmla="*/ 8097 h 597643"/>
                <a:gd name="connsiteX13" fmla="*/ 352585 w 465598"/>
                <a:gd name="connsiteY13" fmla="*/ 27299 h 597643"/>
                <a:gd name="connsiteX14" fmla="*/ 407041 w 465598"/>
                <a:gd name="connsiteY14" fmla="*/ 65131 h 597643"/>
                <a:gd name="connsiteX15" fmla="*/ 431402 w 465598"/>
                <a:gd name="connsiteY15" fmla="*/ 68857 h 597643"/>
                <a:gd name="connsiteX16" fmla="*/ 458056 w 465598"/>
                <a:gd name="connsiteY16" fmla="*/ 70003 h 597643"/>
                <a:gd name="connsiteX17" fmla="*/ 460922 w 465598"/>
                <a:gd name="connsiteY17" fmla="*/ 70290 h 597643"/>
                <a:gd name="connsiteX18" fmla="*/ 464935 w 465598"/>
                <a:gd name="connsiteY18" fmla="*/ 77168 h 597643"/>
                <a:gd name="connsiteX19" fmla="*/ 459489 w 465598"/>
                <a:gd name="connsiteY19" fmla="*/ 87773 h 597643"/>
                <a:gd name="connsiteX20" fmla="*/ 442579 w 465598"/>
                <a:gd name="connsiteY20" fmla="*/ 114140 h 597643"/>
                <a:gd name="connsiteX21" fmla="*/ 395863 w 465598"/>
                <a:gd name="connsiteY21" fmla="*/ 185219 h 597643"/>
                <a:gd name="connsiteX22" fmla="*/ 335102 w 465598"/>
                <a:gd name="connsiteY22" fmla="*/ 278079 h 597643"/>
                <a:gd name="connsiteX23" fmla="*/ 280361 w 465598"/>
                <a:gd name="connsiteY23" fmla="*/ 361481 h 597643"/>
                <a:gd name="connsiteX24" fmla="*/ 224760 w 465598"/>
                <a:gd name="connsiteY24" fmla="*/ 446316 h 597643"/>
                <a:gd name="connsiteX25" fmla="*/ 169731 w 465598"/>
                <a:gd name="connsiteY25" fmla="*/ 530291 h 597643"/>
                <a:gd name="connsiteX26" fmla="*/ 149382 w 465598"/>
                <a:gd name="connsiteY26" fmla="*/ 561531 h 597643"/>
                <a:gd name="connsiteX27" fmla="*/ 91202 w 465598"/>
                <a:gd name="connsiteY27" fmla="*/ 596497 h 597643"/>
                <a:gd name="connsiteX28" fmla="*/ 78878 w 465598"/>
                <a:gd name="connsiteY28" fmla="*/ 597643 h 5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5598" h="597643">
                  <a:moveTo>
                    <a:pt x="79164" y="597070"/>
                  </a:moveTo>
                  <a:cubicBezTo>
                    <a:pt x="53083" y="595637"/>
                    <a:pt x="30728" y="586752"/>
                    <a:pt x="14392" y="566403"/>
                  </a:cubicBezTo>
                  <a:cubicBezTo>
                    <a:pt x="6940" y="556945"/>
                    <a:pt x="2354" y="546054"/>
                    <a:pt x="634" y="533730"/>
                  </a:cubicBezTo>
                  <a:cubicBezTo>
                    <a:pt x="-1659" y="517107"/>
                    <a:pt x="2354" y="502204"/>
                    <a:pt x="11239" y="488447"/>
                  </a:cubicBezTo>
                  <a:cubicBezTo>
                    <a:pt x="30154" y="459500"/>
                    <a:pt x="49071" y="430839"/>
                    <a:pt x="67987" y="401892"/>
                  </a:cubicBezTo>
                  <a:cubicBezTo>
                    <a:pt x="86329" y="374091"/>
                    <a:pt x="104386" y="346291"/>
                    <a:pt x="122728" y="318490"/>
                  </a:cubicBezTo>
                  <a:cubicBezTo>
                    <a:pt x="139351" y="293269"/>
                    <a:pt x="155974" y="267761"/>
                    <a:pt x="172597" y="242540"/>
                  </a:cubicBezTo>
                  <a:cubicBezTo>
                    <a:pt x="190654" y="215025"/>
                    <a:pt x="208710" y="187225"/>
                    <a:pt x="226766" y="159711"/>
                  </a:cubicBezTo>
                  <a:cubicBezTo>
                    <a:pt x="244535" y="132483"/>
                    <a:pt x="262305" y="105256"/>
                    <a:pt x="280074" y="78028"/>
                  </a:cubicBezTo>
                  <a:cubicBezTo>
                    <a:pt x="295551" y="54527"/>
                    <a:pt x="310741" y="31025"/>
                    <a:pt x="326218" y="7523"/>
                  </a:cubicBezTo>
                  <a:cubicBezTo>
                    <a:pt x="327651" y="5517"/>
                    <a:pt x="329084" y="3511"/>
                    <a:pt x="330517" y="1505"/>
                  </a:cubicBezTo>
                  <a:cubicBezTo>
                    <a:pt x="332237" y="-502"/>
                    <a:pt x="334816" y="-502"/>
                    <a:pt x="336535" y="1505"/>
                  </a:cubicBezTo>
                  <a:cubicBezTo>
                    <a:pt x="338255" y="3511"/>
                    <a:pt x="339688" y="5804"/>
                    <a:pt x="341121" y="8097"/>
                  </a:cubicBezTo>
                  <a:cubicBezTo>
                    <a:pt x="345134" y="14402"/>
                    <a:pt x="348573" y="20994"/>
                    <a:pt x="352585" y="27299"/>
                  </a:cubicBezTo>
                  <a:cubicBezTo>
                    <a:pt x="366056" y="46502"/>
                    <a:pt x="384398" y="59112"/>
                    <a:pt x="407041" y="65131"/>
                  </a:cubicBezTo>
                  <a:cubicBezTo>
                    <a:pt x="415065" y="67137"/>
                    <a:pt x="423090" y="68570"/>
                    <a:pt x="431402" y="68857"/>
                  </a:cubicBezTo>
                  <a:cubicBezTo>
                    <a:pt x="440287" y="68857"/>
                    <a:pt x="449171" y="69717"/>
                    <a:pt x="458056" y="70003"/>
                  </a:cubicBezTo>
                  <a:cubicBezTo>
                    <a:pt x="458916" y="70003"/>
                    <a:pt x="460062" y="70003"/>
                    <a:pt x="460922" y="70290"/>
                  </a:cubicBezTo>
                  <a:cubicBezTo>
                    <a:pt x="464935" y="71150"/>
                    <a:pt x="466654" y="73729"/>
                    <a:pt x="464935" y="77168"/>
                  </a:cubicBezTo>
                  <a:cubicBezTo>
                    <a:pt x="463502" y="80894"/>
                    <a:pt x="461495" y="84334"/>
                    <a:pt x="459489" y="87773"/>
                  </a:cubicBezTo>
                  <a:cubicBezTo>
                    <a:pt x="454044" y="96658"/>
                    <a:pt x="448312" y="105256"/>
                    <a:pt x="442579" y="114140"/>
                  </a:cubicBezTo>
                  <a:cubicBezTo>
                    <a:pt x="427103" y="137929"/>
                    <a:pt x="411339" y="161430"/>
                    <a:pt x="395863" y="185219"/>
                  </a:cubicBezTo>
                  <a:cubicBezTo>
                    <a:pt x="375514" y="216172"/>
                    <a:pt x="355165" y="247125"/>
                    <a:pt x="335102" y="278079"/>
                  </a:cubicBezTo>
                  <a:cubicBezTo>
                    <a:pt x="316760" y="305879"/>
                    <a:pt x="298704" y="333680"/>
                    <a:pt x="280361" y="361481"/>
                  </a:cubicBezTo>
                  <a:cubicBezTo>
                    <a:pt x="261731" y="389855"/>
                    <a:pt x="243389" y="417942"/>
                    <a:pt x="224760" y="446316"/>
                  </a:cubicBezTo>
                  <a:cubicBezTo>
                    <a:pt x="206417" y="474403"/>
                    <a:pt x="188074" y="502490"/>
                    <a:pt x="169731" y="530291"/>
                  </a:cubicBezTo>
                  <a:cubicBezTo>
                    <a:pt x="162853" y="540609"/>
                    <a:pt x="156261" y="551213"/>
                    <a:pt x="149382" y="561531"/>
                  </a:cubicBezTo>
                  <a:cubicBezTo>
                    <a:pt x="135339" y="581880"/>
                    <a:pt x="115563" y="593058"/>
                    <a:pt x="91202" y="596497"/>
                  </a:cubicBezTo>
                  <a:cubicBezTo>
                    <a:pt x="86903" y="597070"/>
                    <a:pt x="82890" y="597357"/>
                    <a:pt x="78878" y="597643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573A77A-F48E-E7B5-5AF0-95145A754A16}"/>
                </a:ext>
              </a:extLst>
            </p:cNvPr>
            <p:cNvSpPr/>
            <p:nvPr/>
          </p:nvSpPr>
          <p:spPr>
            <a:xfrm>
              <a:off x="7004305" y="2983541"/>
              <a:ext cx="276489" cy="311897"/>
            </a:xfrm>
            <a:custGeom>
              <a:avLst/>
              <a:gdLst>
                <a:gd name="connsiteX0" fmla="*/ 79562 w 276489"/>
                <a:gd name="connsiteY0" fmla="*/ 311898 h 311897"/>
                <a:gd name="connsiteX1" fmla="*/ 29406 w 276489"/>
                <a:gd name="connsiteY1" fmla="*/ 295848 h 311897"/>
                <a:gd name="connsiteX2" fmla="*/ 746 w 276489"/>
                <a:gd name="connsiteY2" fmla="*/ 249705 h 311897"/>
                <a:gd name="connsiteX3" fmla="*/ 10777 w 276489"/>
                <a:gd name="connsiteY3" fmla="*/ 204135 h 311897"/>
                <a:gd name="connsiteX4" fmla="*/ 27113 w 276489"/>
                <a:gd name="connsiteY4" fmla="*/ 178340 h 311897"/>
                <a:gd name="connsiteX5" fmla="*/ 94465 w 276489"/>
                <a:gd name="connsiteY5" fmla="*/ 72869 h 311897"/>
                <a:gd name="connsiteX6" fmla="*/ 136596 w 276489"/>
                <a:gd name="connsiteY6" fmla="*/ 6950 h 311897"/>
                <a:gd name="connsiteX7" fmla="*/ 140609 w 276489"/>
                <a:gd name="connsiteY7" fmla="*/ 1505 h 311897"/>
                <a:gd name="connsiteX8" fmla="*/ 146341 w 276489"/>
                <a:gd name="connsiteY8" fmla="*/ 1505 h 311897"/>
                <a:gd name="connsiteX9" fmla="*/ 149493 w 276489"/>
                <a:gd name="connsiteY9" fmla="*/ 5804 h 311897"/>
                <a:gd name="connsiteX10" fmla="*/ 155799 w 276489"/>
                <a:gd name="connsiteY10" fmla="*/ 16695 h 311897"/>
                <a:gd name="connsiteX11" fmla="*/ 173282 w 276489"/>
                <a:gd name="connsiteY11" fmla="*/ 40770 h 311897"/>
                <a:gd name="connsiteX12" fmla="*/ 200223 w 276489"/>
                <a:gd name="connsiteY12" fmla="*/ 59112 h 311897"/>
                <a:gd name="connsiteX13" fmla="*/ 249519 w 276489"/>
                <a:gd name="connsiteY13" fmla="*/ 69430 h 311897"/>
                <a:gd name="connsiteX14" fmla="*/ 265282 w 276489"/>
                <a:gd name="connsiteY14" fmla="*/ 69430 h 311897"/>
                <a:gd name="connsiteX15" fmla="*/ 272734 w 276489"/>
                <a:gd name="connsiteY15" fmla="*/ 70576 h 311897"/>
                <a:gd name="connsiteX16" fmla="*/ 275886 w 276489"/>
                <a:gd name="connsiteY16" fmla="*/ 76882 h 311897"/>
                <a:gd name="connsiteX17" fmla="*/ 270441 w 276489"/>
                <a:gd name="connsiteY17" fmla="*/ 87486 h 311897"/>
                <a:gd name="connsiteX18" fmla="*/ 235475 w 276489"/>
                <a:gd name="connsiteY18" fmla="*/ 142228 h 311897"/>
                <a:gd name="connsiteX19" fmla="*/ 181307 w 276489"/>
                <a:gd name="connsiteY19" fmla="*/ 227063 h 311897"/>
                <a:gd name="connsiteX20" fmla="*/ 151500 w 276489"/>
                <a:gd name="connsiteY20" fmla="*/ 273493 h 311897"/>
                <a:gd name="connsiteX21" fmla="*/ 93319 w 276489"/>
                <a:gd name="connsiteY21" fmla="*/ 311038 h 311897"/>
                <a:gd name="connsiteX22" fmla="*/ 79849 w 276489"/>
                <a:gd name="connsiteY22" fmla="*/ 311898 h 31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6489" h="311897">
                  <a:moveTo>
                    <a:pt x="79562" y="311898"/>
                  </a:moveTo>
                  <a:cubicBezTo>
                    <a:pt x="60933" y="311898"/>
                    <a:pt x="44309" y="306739"/>
                    <a:pt x="29406" y="295848"/>
                  </a:cubicBezTo>
                  <a:cubicBezTo>
                    <a:pt x="13643" y="284384"/>
                    <a:pt x="3898" y="269194"/>
                    <a:pt x="746" y="249705"/>
                  </a:cubicBezTo>
                  <a:cubicBezTo>
                    <a:pt x="-1834" y="233082"/>
                    <a:pt x="2465" y="218178"/>
                    <a:pt x="10777" y="204135"/>
                  </a:cubicBezTo>
                  <a:cubicBezTo>
                    <a:pt x="15936" y="195536"/>
                    <a:pt x="21668" y="186938"/>
                    <a:pt x="27113" y="178340"/>
                  </a:cubicBezTo>
                  <a:cubicBezTo>
                    <a:pt x="49468" y="143088"/>
                    <a:pt x="72110" y="108122"/>
                    <a:pt x="94465" y="72869"/>
                  </a:cubicBezTo>
                  <a:cubicBezTo>
                    <a:pt x="108509" y="50801"/>
                    <a:pt x="122553" y="29019"/>
                    <a:pt x="136596" y="6950"/>
                  </a:cubicBezTo>
                  <a:cubicBezTo>
                    <a:pt x="137743" y="4944"/>
                    <a:pt x="139176" y="3224"/>
                    <a:pt x="140609" y="1505"/>
                  </a:cubicBezTo>
                  <a:cubicBezTo>
                    <a:pt x="142328" y="-502"/>
                    <a:pt x="144621" y="-502"/>
                    <a:pt x="146341" y="1505"/>
                  </a:cubicBezTo>
                  <a:cubicBezTo>
                    <a:pt x="147487" y="2651"/>
                    <a:pt x="148634" y="4084"/>
                    <a:pt x="149493" y="5804"/>
                  </a:cubicBezTo>
                  <a:cubicBezTo>
                    <a:pt x="151500" y="9530"/>
                    <a:pt x="153793" y="12969"/>
                    <a:pt x="155799" y="16695"/>
                  </a:cubicBezTo>
                  <a:cubicBezTo>
                    <a:pt x="160385" y="25580"/>
                    <a:pt x="166403" y="33604"/>
                    <a:pt x="173282" y="40770"/>
                  </a:cubicBezTo>
                  <a:cubicBezTo>
                    <a:pt x="181020" y="48795"/>
                    <a:pt x="189905" y="54813"/>
                    <a:pt x="200223" y="59112"/>
                  </a:cubicBezTo>
                  <a:cubicBezTo>
                    <a:pt x="215986" y="65991"/>
                    <a:pt x="232322" y="69143"/>
                    <a:pt x="249519" y="69430"/>
                  </a:cubicBezTo>
                  <a:cubicBezTo>
                    <a:pt x="254678" y="69430"/>
                    <a:pt x="259837" y="69430"/>
                    <a:pt x="265282" y="69430"/>
                  </a:cubicBezTo>
                  <a:cubicBezTo>
                    <a:pt x="267861" y="69430"/>
                    <a:pt x="270154" y="69717"/>
                    <a:pt x="272734" y="70576"/>
                  </a:cubicBezTo>
                  <a:cubicBezTo>
                    <a:pt x="276173" y="71436"/>
                    <a:pt x="277319" y="73729"/>
                    <a:pt x="275886" y="76882"/>
                  </a:cubicBezTo>
                  <a:cubicBezTo>
                    <a:pt x="274167" y="80608"/>
                    <a:pt x="272447" y="84047"/>
                    <a:pt x="270441" y="87486"/>
                  </a:cubicBezTo>
                  <a:cubicBezTo>
                    <a:pt x="258977" y="105829"/>
                    <a:pt x="247226" y="123885"/>
                    <a:pt x="235475" y="142228"/>
                  </a:cubicBezTo>
                  <a:cubicBezTo>
                    <a:pt x="217419" y="170602"/>
                    <a:pt x="199363" y="198689"/>
                    <a:pt x="181307" y="227063"/>
                  </a:cubicBezTo>
                  <a:cubicBezTo>
                    <a:pt x="171276" y="242540"/>
                    <a:pt x="161244" y="258016"/>
                    <a:pt x="151500" y="273493"/>
                  </a:cubicBezTo>
                  <a:cubicBezTo>
                    <a:pt x="138029" y="294988"/>
                    <a:pt x="117680" y="306453"/>
                    <a:pt x="93319" y="311038"/>
                  </a:cubicBezTo>
                  <a:cubicBezTo>
                    <a:pt x="89020" y="311898"/>
                    <a:pt x="84434" y="311611"/>
                    <a:pt x="79849" y="311898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7DC36D11-7C89-EB82-133F-4355C80B1C9F}"/>
                </a:ext>
              </a:extLst>
            </p:cNvPr>
            <p:cNvSpPr/>
            <p:nvPr/>
          </p:nvSpPr>
          <p:spPr>
            <a:xfrm>
              <a:off x="7364010" y="3171708"/>
              <a:ext cx="276013" cy="311490"/>
            </a:xfrm>
            <a:custGeom>
              <a:avLst/>
              <a:gdLst>
                <a:gd name="connsiteX0" fmla="*/ 78974 w 276013"/>
                <a:gd name="connsiteY0" fmla="*/ 311171 h 311490"/>
                <a:gd name="connsiteX1" fmla="*/ 17927 w 276013"/>
                <a:gd name="connsiteY1" fmla="*/ 284803 h 311490"/>
                <a:gd name="connsiteX2" fmla="*/ 7035 w 276013"/>
                <a:gd name="connsiteY2" fmla="*/ 210859 h 311490"/>
                <a:gd name="connsiteX3" fmla="*/ 23372 w 276013"/>
                <a:gd name="connsiteY3" fmla="*/ 184205 h 311490"/>
                <a:gd name="connsiteX4" fmla="*/ 90724 w 276013"/>
                <a:gd name="connsiteY4" fmla="*/ 78734 h 311490"/>
                <a:gd name="connsiteX5" fmla="*/ 137727 w 276013"/>
                <a:gd name="connsiteY5" fmla="*/ 5364 h 311490"/>
                <a:gd name="connsiteX6" fmla="*/ 149765 w 276013"/>
                <a:gd name="connsiteY6" fmla="*/ 5650 h 311490"/>
                <a:gd name="connsiteX7" fmla="*/ 157503 w 276013"/>
                <a:gd name="connsiteY7" fmla="*/ 19121 h 311490"/>
                <a:gd name="connsiteX8" fmla="*/ 170114 w 276013"/>
                <a:gd name="connsiteY8" fmla="*/ 36603 h 311490"/>
                <a:gd name="connsiteX9" fmla="*/ 197341 w 276013"/>
                <a:gd name="connsiteY9" fmla="*/ 57239 h 311490"/>
                <a:gd name="connsiteX10" fmla="*/ 235173 w 276013"/>
                <a:gd name="connsiteY10" fmla="*/ 68130 h 311490"/>
                <a:gd name="connsiteX11" fmla="*/ 263547 w 276013"/>
                <a:gd name="connsiteY11" fmla="*/ 69277 h 311490"/>
                <a:gd name="connsiteX12" fmla="*/ 271572 w 276013"/>
                <a:gd name="connsiteY12" fmla="*/ 69850 h 311490"/>
                <a:gd name="connsiteX13" fmla="*/ 275298 w 276013"/>
                <a:gd name="connsiteY13" fmla="*/ 77015 h 311490"/>
                <a:gd name="connsiteX14" fmla="*/ 270426 w 276013"/>
                <a:gd name="connsiteY14" fmla="*/ 86186 h 311490"/>
                <a:gd name="connsiteX15" fmla="*/ 255236 w 276013"/>
                <a:gd name="connsiteY15" fmla="*/ 110261 h 311490"/>
                <a:gd name="connsiteX16" fmla="*/ 202213 w 276013"/>
                <a:gd name="connsiteY16" fmla="*/ 193090 h 311490"/>
                <a:gd name="connsiteX17" fmla="*/ 152918 w 276013"/>
                <a:gd name="connsiteY17" fmla="*/ 270473 h 311490"/>
                <a:gd name="connsiteX18" fmla="*/ 126837 w 276013"/>
                <a:gd name="connsiteY18" fmla="*/ 297701 h 311490"/>
                <a:gd name="connsiteX19" fmla="*/ 78687 w 276013"/>
                <a:gd name="connsiteY19" fmla="*/ 311458 h 31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013" h="311490">
                  <a:moveTo>
                    <a:pt x="78974" y="311171"/>
                  </a:moveTo>
                  <a:cubicBezTo>
                    <a:pt x="55185" y="310598"/>
                    <a:pt x="34263" y="302573"/>
                    <a:pt x="17927" y="284803"/>
                  </a:cubicBezTo>
                  <a:cubicBezTo>
                    <a:pt x="-1276" y="263881"/>
                    <a:pt x="-5288" y="234074"/>
                    <a:pt x="7035" y="210859"/>
                  </a:cubicBezTo>
                  <a:cubicBezTo>
                    <a:pt x="11908" y="201688"/>
                    <a:pt x="17640" y="192803"/>
                    <a:pt x="23372" y="184205"/>
                  </a:cubicBezTo>
                  <a:cubicBezTo>
                    <a:pt x="45727" y="148953"/>
                    <a:pt x="68369" y="113987"/>
                    <a:pt x="90724" y="78734"/>
                  </a:cubicBezTo>
                  <a:cubicBezTo>
                    <a:pt x="106487" y="54373"/>
                    <a:pt x="121964" y="29725"/>
                    <a:pt x="137727" y="5364"/>
                  </a:cubicBezTo>
                  <a:cubicBezTo>
                    <a:pt x="141740" y="-655"/>
                    <a:pt x="145466" y="-2948"/>
                    <a:pt x="149765" y="5650"/>
                  </a:cubicBezTo>
                  <a:cubicBezTo>
                    <a:pt x="152058" y="10236"/>
                    <a:pt x="154924" y="14535"/>
                    <a:pt x="157503" y="19121"/>
                  </a:cubicBezTo>
                  <a:cubicBezTo>
                    <a:pt x="160943" y="25426"/>
                    <a:pt x="165242" y="31158"/>
                    <a:pt x="170114" y="36603"/>
                  </a:cubicBezTo>
                  <a:cubicBezTo>
                    <a:pt x="177565" y="45488"/>
                    <a:pt x="187023" y="52080"/>
                    <a:pt x="197341" y="57239"/>
                  </a:cubicBezTo>
                  <a:cubicBezTo>
                    <a:pt x="209092" y="62971"/>
                    <a:pt x="221989" y="66410"/>
                    <a:pt x="235173" y="68130"/>
                  </a:cubicBezTo>
                  <a:cubicBezTo>
                    <a:pt x="244631" y="69277"/>
                    <a:pt x="254089" y="69277"/>
                    <a:pt x="263547" y="69277"/>
                  </a:cubicBezTo>
                  <a:cubicBezTo>
                    <a:pt x="266127" y="69277"/>
                    <a:pt x="268993" y="69277"/>
                    <a:pt x="271572" y="69850"/>
                  </a:cubicBezTo>
                  <a:cubicBezTo>
                    <a:pt x="275585" y="70710"/>
                    <a:pt x="277017" y="73289"/>
                    <a:pt x="275298" y="77015"/>
                  </a:cubicBezTo>
                  <a:cubicBezTo>
                    <a:pt x="273865" y="80167"/>
                    <a:pt x="272432" y="83320"/>
                    <a:pt x="270426" y="86186"/>
                  </a:cubicBezTo>
                  <a:cubicBezTo>
                    <a:pt x="265553" y="94211"/>
                    <a:pt x="260395" y="102236"/>
                    <a:pt x="255236" y="110261"/>
                  </a:cubicBezTo>
                  <a:cubicBezTo>
                    <a:pt x="237466" y="137775"/>
                    <a:pt x="219696" y="165289"/>
                    <a:pt x="202213" y="193090"/>
                  </a:cubicBezTo>
                  <a:cubicBezTo>
                    <a:pt x="185877" y="218884"/>
                    <a:pt x="169254" y="244679"/>
                    <a:pt x="152918" y="270473"/>
                  </a:cubicBezTo>
                  <a:cubicBezTo>
                    <a:pt x="146039" y="281364"/>
                    <a:pt x="137727" y="290536"/>
                    <a:pt x="126837" y="297701"/>
                  </a:cubicBezTo>
                  <a:cubicBezTo>
                    <a:pt x="115945" y="304866"/>
                    <a:pt x="95883" y="312031"/>
                    <a:pt x="78687" y="311458"/>
                  </a:cubicBezTo>
                  <a:close/>
                </a:path>
              </a:pathLst>
            </a:custGeom>
            <a:solidFill>
              <a:schemeClr val="bg1"/>
            </a:solidFill>
            <a:ln w="2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338E7D85-7C0D-11A1-8C62-1D095694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A3F-8301-4A2F-AAD6-772A4C4B5C57}" type="datetime1">
              <a:rPr lang="pt-BR" smtClean="0"/>
              <a:t>17/07/2025</a:t>
            </a:fld>
            <a:endParaRPr lang="pt-B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3FB77-3612-B813-D8A3-88A87EE5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031" y="10348426"/>
            <a:ext cx="2147938" cy="2159999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B3522-5929-6CA3-9ECC-2845B52A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1A02F2-5E57-B0DD-609B-D6AC27CE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E16423-18C8-7E70-40EF-992C4DE00C9B}"/>
              </a:ext>
            </a:extLst>
          </p:cNvPr>
          <p:cNvGrpSpPr/>
          <p:nvPr/>
        </p:nvGrpSpPr>
        <p:grpSpPr>
          <a:xfrm>
            <a:off x="1016860" y="765313"/>
            <a:ext cx="1131215" cy="1259060"/>
            <a:chOff x="1016860" y="765313"/>
            <a:chExt cx="1131215" cy="125906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C7E2D5F0-75B6-886A-EFCD-523323F7F8A5}"/>
                </a:ext>
              </a:extLst>
            </p:cNvPr>
            <p:cNvSpPr/>
            <p:nvPr/>
          </p:nvSpPr>
          <p:spPr>
            <a:xfrm>
              <a:off x="1016860" y="765313"/>
              <a:ext cx="1131215" cy="1259060"/>
            </a:xfrm>
            <a:prstGeom prst="flowChartConnector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ffice worker male with solid fill">
              <a:extLst>
                <a:ext uri="{FF2B5EF4-FFF2-40B4-BE49-F238E27FC236}">
                  <a16:creationId xmlns:a16="http://schemas.microsoft.com/office/drawing/2014/main" id="{504C0F9D-EC29-3403-EF25-1D881EC2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467" y="917843"/>
              <a:ext cx="954000" cy="954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4AB48B-D80C-648E-9430-55DE2034FA73}"/>
              </a:ext>
            </a:extLst>
          </p:cNvPr>
          <p:cNvSpPr txBox="1"/>
          <p:nvPr/>
        </p:nvSpPr>
        <p:spPr>
          <a:xfrm>
            <a:off x="2367868" y="1156316"/>
            <a:ext cx="9201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Diretor(a) de Vendas / CEO com foco em comercial</a:t>
            </a:r>
            <a:endParaRPr lang="pt-BR" sz="3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174679-CB04-1D2A-E8B5-BA53336784AB}"/>
              </a:ext>
            </a:extLst>
          </p:cNvPr>
          <p:cNvGrpSpPr/>
          <p:nvPr/>
        </p:nvGrpSpPr>
        <p:grpSpPr>
          <a:xfrm>
            <a:off x="1105467" y="2615815"/>
            <a:ext cx="9810183" cy="8167247"/>
            <a:chOff x="1105467" y="2176903"/>
            <a:chExt cx="9810183" cy="8167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27D04A-60B5-3027-7EE2-B440B1D24967}"/>
                </a:ext>
              </a:extLst>
            </p:cNvPr>
            <p:cNvSpPr txBox="1"/>
            <p:nvPr/>
          </p:nvSpPr>
          <p:spPr>
            <a:xfrm>
              <a:off x="1581150" y="2443490"/>
              <a:ext cx="9201150" cy="6170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000" b="0" dirty="0"/>
                <a:t>O que faz?</a:t>
              </a:r>
            </a:p>
            <a:p>
              <a:endParaRPr lang="pt-BR" sz="3000" b="0" dirty="0"/>
            </a:p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Responsável direto pela geração de receita. Cobra performance, previsibilidade e aproveitamento dos leads. Quer um CRM que funcione e entregue resultado </a:t>
              </a: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hoje</a:t>
              </a: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.</a:t>
              </a:r>
            </a:p>
            <a:p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3000" b="0" dirty="0"/>
                <a:t>Desafios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3000" b="0" dirty="0"/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Equipe desorganizada e sem padrão de vendas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Perda de oportunidades por falta de follow-up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CRM atual ignorado ou não usado de verdade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Falta de integração entre marketing e vendas</a:t>
              </a:r>
            </a:p>
          </p:txBody>
        </p:sp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6353D986-42AE-1BFB-B492-2AC84A7ED517}"/>
                </a:ext>
              </a:extLst>
            </p:cNvPr>
            <p:cNvSpPr/>
            <p:nvPr/>
          </p:nvSpPr>
          <p:spPr>
            <a:xfrm>
              <a:off x="1105467" y="2176903"/>
              <a:ext cx="9810183" cy="8167247"/>
            </a:xfrm>
            <a:prstGeom prst="flowChartAlternateProcess">
              <a:avLst/>
            </a:prstGeom>
            <a:noFill/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AA3AA3-2E6D-6D4E-6BAA-2A2391781440}"/>
              </a:ext>
            </a:extLst>
          </p:cNvPr>
          <p:cNvGrpSpPr/>
          <p:nvPr/>
        </p:nvGrpSpPr>
        <p:grpSpPr>
          <a:xfrm>
            <a:off x="12505980" y="1671160"/>
            <a:ext cx="11028290" cy="4757110"/>
            <a:chOff x="12505980" y="1927192"/>
            <a:chExt cx="11028290" cy="475711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30EDD5-BCC4-9213-78DF-8FC0A6B8E493}"/>
                </a:ext>
              </a:extLst>
            </p:cNvPr>
            <p:cNvSpPr/>
            <p:nvPr/>
          </p:nvSpPr>
          <p:spPr>
            <a:xfrm>
              <a:off x="20363179" y="2145501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4089F4-4DFB-DD13-3C81-8A55EC62A08B}"/>
                </a:ext>
              </a:extLst>
            </p:cNvPr>
            <p:cNvSpPr/>
            <p:nvPr/>
          </p:nvSpPr>
          <p:spPr>
            <a:xfrm>
              <a:off x="17835654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CD5EB2-9D3B-A6A6-6F0F-2D6721CE3E1E}"/>
                </a:ext>
              </a:extLst>
            </p:cNvPr>
            <p:cNvSpPr txBox="1"/>
            <p:nvPr/>
          </p:nvSpPr>
          <p:spPr>
            <a:xfrm>
              <a:off x="15801876" y="2045769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Baixo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9E4583-4F6B-26F5-82BF-7F350C04B384}"/>
                </a:ext>
              </a:extLst>
            </p:cNvPr>
            <p:cNvSpPr/>
            <p:nvPr/>
          </p:nvSpPr>
          <p:spPr>
            <a:xfrm>
              <a:off x="20274054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73B218-B860-4245-B873-333A21DB29D6}"/>
                </a:ext>
              </a:extLst>
            </p:cNvPr>
            <p:cNvSpPr/>
            <p:nvPr/>
          </p:nvSpPr>
          <p:spPr>
            <a:xfrm>
              <a:off x="15080502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1F7377-0AD2-9ED2-6EF8-AF08A331C186}"/>
                </a:ext>
              </a:extLst>
            </p:cNvPr>
            <p:cNvSpPr txBox="1"/>
            <p:nvPr/>
          </p:nvSpPr>
          <p:spPr>
            <a:xfrm>
              <a:off x="18401674" y="2024373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Médio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DD0513-B710-FE04-3FFD-0290595E084C}"/>
                </a:ext>
              </a:extLst>
            </p:cNvPr>
            <p:cNvSpPr txBox="1"/>
            <p:nvPr/>
          </p:nvSpPr>
          <p:spPr>
            <a:xfrm>
              <a:off x="21046722" y="2045769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Alto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E64687-3028-1D02-3477-CDFFAEBE22D0}"/>
                </a:ext>
              </a:extLst>
            </p:cNvPr>
            <p:cNvSpPr txBox="1"/>
            <p:nvPr/>
          </p:nvSpPr>
          <p:spPr>
            <a:xfrm>
              <a:off x="12505980" y="1927192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Potencial de compra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0C35BA-479A-E4EC-0D04-0454AB7EE5BA}"/>
                </a:ext>
              </a:extLst>
            </p:cNvPr>
            <p:cNvSpPr/>
            <p:nvPr/>
          </p:nvSpPr>
          <p:spPr>
            <a:xfrm>
              <a:off x="17835654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BFB876-C364-037E-55CA-BCDAC8632ACA}"/>
                </a:ext>
              </a:extLst>
            </p:cNvPr>
            <p:cNvSpPr txBox="1"/>
            <p:nvPr/>
          </p:nvSpPr>
          <p:spPr>
            <a:xfrm>
              <a:off x="15801876" y="3386724"/>
              <a:ext cx="1707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Consultor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BB624F7-029A-856D-C165-28C5AF2DCAB5}"/>
                </a:ext>
              </a:extLst>
            </p:cNvPr>
            <p:cNvSpPr/>
            <p:nvPr/>
          </p:nvSpPr>
          <p:spPr>
            <a:xfrm>
              <a:off x="20274054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A1EE662-64D1-E214-1C75-4EBAE326FE82}"/>
                </a:ext>
              </a:extLst>
            </p:cNvPr>
            <p:cNvSpPr/>
            <p:nvPr/>
          </p:nvSpPr>
          <p:spPr>
            <a:xfrm>
              <a:off x="15080502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9161F8-3105-7288-C18A-A443E6438676}"/>
                </a:ext>
              </a:extLst>
            </p:cNvPr>
            <p:cNvSpPr txBox="1"/>
            <p:nvPr/>
          </p:nvSpPr>
          <p:spPr>
            <a:xfrm>
              <a:off x="18401674" y="3365328"/>
              <a:ext cx="16186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Iniciador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A60863-3BC5-5C6C-0A2D-D5FA4DE3FC78}"/>
                </a:ext>
              </a:extLst>
            </p:cNvPr>
            <p:cNvSpPr txBox="1"/>
            <p:nvPr/>
          </p:nvSpPr>
          <p:spPr>
            <a:xfrm>
              <a:off x="21046722" y="3386724"/>
              <a:ext cx="21058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Decisor final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4D40BE-5F01-34DD-7757-FD91988BBC80}"/>
                </a:ext>
              </a:extLst>
            </p:cNvPr>
            <p:cNvSpPr txBox="1"/>
            <p:nvPr/>
          </p:nvSpPr>
          <p:spPr>
            <a:xfrm>
              <a:off x="12505980" y="3268147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Nível de influência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67A62-0B36-7DF5-F0C0-DBA3384A2A23}"/>
                </a:ext>
              </a:extLst>
            </p:cNvPr>
            <p:cNvSpPr/>
            <p:nvPr/>
          </p:nvSpPr>
          <p:spPr>
            <a:xfrm>
              <a:off x="20363179" y="3497154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B4C65D-770B-CB34-8892-279C70B43E6D}"/>
                </a:ext>
              </a:extLst>
            </p:cNvPr>
            <p:cNvSpPr txBox="1"/>
            <p:nvPr/>
          </p:nvSpPr>
          <p:spPr>
            <a:xfrm>
              <a:off x="12505980" y="5822528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Fatores motivadores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441095-BBD7-8A0D-9264-8724D9B19A06}"/>
                </a:ext>
              </a:extLst>
            </p:cNvPr>
            <p:cNvSpPr/>
            <p:nvPr/>
          </p:nvSpPr>
          <p:spPr>
            <a:xfrm>
              <a:off x="15080502" y="6004190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B37FD5-F525-F1B2-F6FA-7A89F9A8E084}"/>
                </a:ext>
              </a:extLst>
            </p:cNvPr>
            <p:cNvSpPr txBox="1"/>
            <p:nvPr/>
          </p:nvSpPr>
          <p:spPr>
            <a:xfrm>
              <a:off x="15783588" y="5989358"/>
              <a:ext cx="29981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Visão de funil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9AAAF7-F354-9494-C57B-7A197F96C6E6}"/>
                </a:ext>
              </a:extLst>
            </p:cNvPr>
            <p:cNvSpPr/>
            <p:nvPr/>
          </p:nvSpPr>
          <p:spPr>
            <a:xfrm>
              <a:off x="15185072" y="6132747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EF52576-BBD1-3FA6-F3A9-2D7457124D4C}"/>
                </a:ext>
              </a:extLst>
            </p:cNvPr>
            <p:cNvSpPr/>
            <p:nvPr/>
          </p:nvSpPr>
          <p:spPr>
            <a:xfrm>
              <a:off x="19718316" y="6004190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D13492F-6325-4E38-0EA8-36731FF8C813}"/>
                </a:ext>
              </a:extLst>
            </p:cNvPr>
            <p:cNvSpPr/>
            <p:nvPr/>
          </p:nvSpPr>
          <p:spPr>
            <a:xfrm>
              <a:off x="19801614" y="6139014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3A6F6FA-F541-9ABC-95C7-EE7132FE30FB}"/>
                </a:ext>
              </a:extLst>
            </p:cNvPr>
            <p:cNvSpPr txBox="1"/>
            <p:nvPr/>
          </p:nvSpPr>
          <p:spPr>
            <a:xfrm>
              <a:off x="20536082" y="6007646"/>
              <a:ext cx="29981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Forecast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10A993C-E572-76B7-5DF0-C193E02295A4}"/>
                </a:ext>
              </a:extLst>
            </p:cNvPr>
            <p:cNvSpPr txBox="1"/>
            <p:nvPr/>
          </p:nvSpPr>
          <p:spPr>
            <a:xfrm>
              <a:off x="12505980" y="4609102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Pode travar por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56F905-EF3C-2025-0EDC-F0AD2908F30A}"/>
                </a:ext>
              </a:extLst>
            </p:cNvPr>
            <p:cNvSpPr txBox="1"/>
            <p:nvPr/>
          </p:nvSpPr>
          <p:spPr>
            <a:xfrm>
              <a:off x="15783588" y="4830865"/>
              <a:ext cx="29981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Time desengajado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8846-614B-A4E4-2A3D-4AD0F768CD27}"/>
                </a:ext>
              </a:extLst>
            </p:cNvPr>
            <p:cNvSpPr/>
            <p:nvPr/>
          </p:nvSpPr>
          <p:spPr>
            <a:xfrm>
              <a:off x="15164286" y="4951876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5E0BB22-2298-F8B4-B1CE-3A2FC4D40F06}"/>
                </a:ext>
              </a:extLst>
            </p:cNvPr>
            <p:cNvSpPr/>
            <p:nvPr/>
          </p:nvSpPr>
          <p:spPr>
            <a:xfrm>
              <a:off x="15075161" y="483074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3E1A63A-CEB0-5E54-D74E-1384ECB69078}"/>
                </a:ext>
              </a:extLst>
            </p:cNvPr>
            <p:cNvSpPr txBox="1"/>
            <p:nvPr/>
          </p:nvSpPr>
          <p:spPr>
            <a:xfrm>
              <a:off x="20426743" y="4830865"/>
              <a:ext cx="29981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Custo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CBDF75F-C32B-25FC-F9B2-6C264CD3D89F}"/>
                </a:ext>
              </a:extLst>
            </p:cNvPr>
            <p:cNvSpPr/>
            <p:nvPr/>
          </p:nvSpPr>
          <p:spPr>
            <a:xfrm>
              <a:off x="19718316" y="483074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87D568-79CD-92E7-3E53-10A505BB1729}"/>
              </a:ext>
            </a:extLst>
          </p:cNvPr>
          <p:cNvSpPr txBox="1"/>
          <p:nvPr/>
        </p:nvSpPr>
        <p:spPr>
          <a:xfrm>
            <a:off x="12321587" y="6955877"/>
            <a:ext cx="920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500" b="1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r>
              <a:rPr lang="pt-BR" sz="3000" b="0" dirty="0"/>
              <a:t>Perguntas a se fazer:</a:t>
            </a:r>
            <a:endParaRPr lang="en-US" sz="2500" b="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C1083F6-7395-398E-3605-7CC021E2D068}"/>
              </a:ext>
            </a:extLst>
          </p:cNvPr>
          <p:cNvCxnSpPr/>
          <p:nvPr/>
        </p:nvCxnSpPr>
        <p:spPr>
          <a:xfrm>
            <a:off x="12192000" y="6814556"/>
            <a:ext cx="10741152" cy="6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">
            <a:extLst>
              <a:ext uri="{FF2B5EF4-FFF2-40B4-BE49-F238E27FC236}">
                <a16:creationId xmlns:a16="http://schemas.microsoft.com/office/drawing/2014/main" id="{BD7CCDD2-E4A6-CBC7-E012-AFE1FA90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0431" y="7841694"/>
            <a:ext cx="107444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acompanha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desempenho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do time de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vendas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hoje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Consegue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prever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receita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próximo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trimester com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confiança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Seu time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tem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um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processo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padronizado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de follow-up 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qualificação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Quantas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oportunidades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perdem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por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falta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acompanhamento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priorizam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leads com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mais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potenciais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 CRM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atual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está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ajudando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ou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virando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mais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uma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planilha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bonita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D58E08-A08F-E962-7B78-A18DF7DDD1BD}"/>
              </a:ext>
            </a:extLst>
          </p:cNvPr>
          <p:cNvSpPr/>
          <p:nvPr/>
        </p:nvSpPr>
        <p:spPr>
          <a:xfrm>
            <a:off x="12321587" y="7640526"/>
            <a:ext cx="11078190" cy="4617763"/>
          </a:xfrm>
          <a:prstGeom prst="roundRect">
            <a:avLst/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A745F-A664-5C74-FF58-E74287D7C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6F46A2-40CE-77B1-1254-E6A47BD5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682A8-3640-0FA0-010D-81993688FE42}"/>
              </a:ext>
            </a:extLst>
          </p:cNvPr>
          <p:cNvGrpSpPr/>
          <p:nvPr/>
        </p:nvGrpSpPr>
        <p:grpSpPr>
          <a:xfrm>
            <a:off x="1016860" y="765313"/>
            <a:ext cx="1131215" cy="1259060"/>
            <a:chOff x="1016860" y="765313"/>
            <a:chExt cx="1131215" cy="125906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005C1130-FC5C-EBBF-AAF3-6F71FE9310CF}"/>
                </a:ext>
              </a:extLst>
            </p:cNvPr>
            <p:cNvSpPr/>
            <p:nvPr/>
          </p:nvSpPr>
          <p:spPr>
            <a:xfrm>
              <a:off x="1016860" y="765313"/>
              <a:ext cx="1131215" cy="1259060"/>
            </a:xfrm>
            <a:prstGeom prst="flowChartConnector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ffice worker male with solid fill">
              <a:extLst>
                <a:ext uri="{FF2B5EF4-FFF2-40B4-BE49-F238E27FC236}">
                  <a16:creationId xmlns:a16="http://schemas.microsoft.com/office/drawing/2014/main" id="{FF955FDF-03CE-D234-F00D-FAA05FFE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467" y="917843"/>
              <a:ext cx="954000" cy="954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3E2BC0-FCC6-277D-36E0-A76995792F6D}"/>
              </a:ext>
            </a:extLst>
          </p:cNvPr>
          <p:cNvSpPr txBox="1"/>
          <p:nvPr/>
        </p:nvSpPr>
        <p:spPr>
          <a:xfrm>
            <a:off x="1052115" y="3551432"/>
            <a:ext cx="11304477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Olá [Nome Diretor(a) de Vendas / CEO com foco em comercial],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Reparei que sua empresa está em crescimento e atuando com forte foco comercial.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Queria te perguntar: você sente que tem visibilidade real sobre todas as oportunidades em andamento — ou ainda depende de planilha e feeling da equipe?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Com o </a:t>
            </a:r>
            <a:r>
              <a:rPr lang="pt-BR" sz="210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, temos resolvido isso em menos de 30 dias.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Aqui na [Nome da sua empresa], temos ajudado líderes comerciais a: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Reduzir perdas por falta de follow-up;</a:t>
            </a:r>
          </a:p>
          <a:p>
            <a:pPr>
              <a:buFontTx/>
              <a:buChar char="-"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Ter previsibilidade de receita real (sem achismos);</a:t>
            </a:r>
          </a:p>
          <a:p>
            <a:pPr>
              <a:buFontTx/>
              <a:buChar char="-"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Automatizar tarefas operacionais que tomam tempo do time;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Não sei se faz sentido para você agora, mas vale um papo rápido?</a:t>
            </a:r>
          </a:p>
          <a:p>
            <a:pPr>
              <a:buFontTx/>
              <a:buChar char="-"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Se preferir, já deixo minha agenda aqui: [link </a:t>
            </a:r>
            <a:r>
              <a:rPr lang="pt-BR" sz="210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]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Abraço,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[Seu nome]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[Cargo / Empresa]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7C016-10A2-9D2B-EA35-A1E51DBF9962}"/>
              </a:ext>
            </a:extLst>
          </p:cNvPr>
          <p:cNvSpPr txBox="1"/>
          <p:nvPr/>
        </p:nvSpPr>
        <p:spPr>
          <a:xfrm>
            <a:off x="2367868" y="2631906"/>
            <a:ext cx="7588147" cy="477054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Envio para um Lead Novo (Cold Lead)</a:t>
            </a:r>
            <a:endParaRPr lang="pt-BR" sz="2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221710-C38E-1610-78FE-A71D934F5F57}"/>
              </a:ext>
            </a:extLst>
          </p:cNvPr>
          <p:cNvSpPr/>
          <p:nvPr/>
        </p:nvSpPr>
        <p:spPr>
          <a:xfrm>
            <a:off x="621792" y="3108960"/>
            <a:ext cx="11570208" cy="8863466"/>
          </a:xfrm>
          <a:prstGeom prst="roundRect">
            <a:avLst>
              <a:gd name="adj" fmla="val 11921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7A48C-169A-53A9-51C9-31BE51BA2E95}"/>
              </a:ext>
            </a:extLst>
          </p:cNvPr>
          <p:cNvSpPr txBox="1"/>
          <p:nvPr/>
        </p:nvSpPr>
        <p:spPr>
          <a:xfrm>
            <a:off x="14102668" y="2631906"/>
            <a:ext cx="7588147" cy="477054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Envio para um Lead Quente </a:t>
            </a:r>
            <a:r>
              <a:rPr lang="pt-BR" sz="2500" b="1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(Hot Lead</a:t>
            </a:r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)</a:t>
            </a:r>
            <a:endParaRPr lang="pt-BR" sz="2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642CCE-1F3D-F49D-05DB-FA581932687D}"/>
              </a:ext>
            </a:extLst>
          </p:cNvPr>
          <p:cNvSpPr/>
          <p:nvPr/>
        </p:nvSpPr>
        <p:spPr>
          <a:xfrm>
            <a:off x="12356592" y="3108960"/>
            <a:ext cx="11570208" cy="8863466"/>
          </a:xfrm>
          <a:prstGeom prst="roundRect">
            <a:avLst>
              <a:gd name="adj" fmla="val 11921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3D0C6-B249-A480-C20F-CA7ABAEC04A8}"/>
              </a:ext>
            </a:extLst>
          </p:cNvPr>
          <p:cNvSpPr txBox="1"/>
          <p:nvPr/>
        </p:nvSpPr>
        <p:spPr>
          <a:xfrm>
            <a:off x="12723326" y="3551432"/>
            <a:ext cx="11241024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defRPr>
            </a:lvl1pPr>
          </a:lstStyle>
          <a:p>
            <a:r>
              <a:rPr lang="pt-BR" dirty="0"/>
              <a:t>Oi [Nome Diretor(a) de Vendas / CEO com foco em comercial],</a:t>
            </a:r>
          </a:p>
          <a:p>
            <a:endParaRPr lang="pt-BR" dirty="0"/>
          </a:p>
          <a:p>
            <a:r>
              <a:rPr lang="pt-BR" dirty="0"/>
              <a:t>Vi que você demonstrou interesse em entender como melhorar o desempenho comercial da [Empresa].</a:t>
            </a:r>
          </a:p>
          <a:p>
            <a:endParaRPr lang="pt-BR" dirty="0"/>
          </a:p>
          <a:p>
            <a:r>
              <a:rPr lang="pt-BR" dirty="0"/>
              <a:t>Você sabe que está perdendo oportunidades todos os meses.</a:t>
            </a:r>
          </a:p>
          <a:p>
            <a:endParaRPr lang="pt-BR" dirty="0"/>
          </a:p>
          <a:p>
            <a:r>
              <a:rPr lang="pt-BR" dirty="0"/>
              <a:t>Seja por falta de follow-up, CRM que ninguém usa, ou vendedor fora do processo.</a:t>
            </a:r>
          </a:p>
          <a:p>
            <a:endParaRPr lang="pt-BR" dirty="0"/>
          </a:p>
          <a:p>
            <a:r>
              <a:rPr lang="pt-BR" dirty="0"/>
              <a:t>A boa notícia: dá pra resolver isso rápido e sem complicar sua operação.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dirty="0" err="1"/>
              <a:t>HubSpot</a:t>
            </a:r>
            <a:r>
              <a:rPr lang="pt-BR" dirty="0"/>
              <a:t> vem ajudando diretores comerciais a: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Aumentar conversão em 25% com automações simples;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Prever receita com confiança;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Eliminar achismo no </a:t>
            </a:r>
            <a:r>
              <a:rPr lang="pt-BR" dirty="0" err="1"/>
              <a:t>forecast</a:t>
            </a:r>
            <a:r>
              <a:rPr lang="pt-BR" dirty="0"/>
              <a:t>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r>
              <a:rPr lang="pt-BR" dirty="0"/>
              <a:t>Tem 15 minutos essa semana?</a:t>
            </a:r>
          </a:p>
          <a:p>
            <a:endParaRPr lang="pt-BR" dirty="0"/>
          </a:p>
          <a:p>
            <a:r>
              <a:rPr lang="pt-BR" dirty="0"/>
              <a:t>Aqui está minha agenda: [link]</a:t>
            </a:r>
          </a:p>
          <a:p>
            <a:endParaRPr lang="pt-BR" dirty="0"/>
          </a:p>
          <a:p>
            <a:r>
              <a:rPr lang="pt-BR" dirty="0"/>
              <a:t>— [Seu nome]</a:t>
            </a:r>
          </a:p>
          <a:p>
            <a:r>
              <a:rPr lang="pt-BR" dirty="0"/>
              <a:t>[Empresa]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9B1D4-9380-9549-C229-A675D581F7AB}"/>
              </a:ext>
            </a:extLst>
          </p:cNvPr>
          <p:cNvSpPr txBox="1"/>
          <p:nvPr/>
        </p:nvSpPr>
        <p:spPr>
          <a:xfrm>
            <a:off x="2367868" y="1156316"/>
            <a:ext cx="9201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Diretor(a) de Vendas / CEO com foco em comercial</a:t>
            </a:r>
            <a:endParaRPr lang="pt-BR" sz="3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D3F72-0E7A-5C95-108E-CE226C35A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8C6A2B-B2A8-B105-3B84-33F47D59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9A8545-1778-C504-F143-2CEF03B7C36B}"/>
              </a:ext>
            </a:extLst>
          </p:cNvPr>
          <p:cNvGrpSpPr/>
          <p:nvPr/>
        </p:nvGrpSpPr>
        <p:grpSpPr>
          <a:xfrm>
            <a:off x="1016860" y="765313"/>
            <a:ext cx="1131215" cy="1259060"/>
            <a:chOff x="1016860" y="765313"/>
            <a:chExt cx="1131215" cy="125906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19974AE-BE9B-65B3-CE6C-3FC000DC910A}"/>
                </a:ext>
              </a:extLst>
            </p:cNvPr>
            <p:cNvSpPr/>
            <p:nvPr/>
          </p:nvSpPr>
          <p:spPr>
            <a:xfrm>
              <a:off x="1016860" y="765313"/>
              <a:ext cx="1131215" cy="1259060"/>
            </a:xfrm>
            <a:prstGeom prst="flowChartConnector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ffice worker male with solid fill">
              <a:extLst>
                <a:ext uri="{FF2B5EF4-FFF2-40B4-BE49-F238E27FC236}">
                  <a16:creationId xmlns:a16="http://schemas.microsoft.com/office/drawing/2014/main" id="{34FBE656-8DB8-972E-A5E4-95AAC990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467" y="917843"/>
              <a:ext cx="954000" cy="954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409651-C027-74E9-1B9C-C43D12DC99CB}"/>
              </a:ext>
            </a:extLst>
          </p:cNvPr>
          <p:cNvSpPr txBox="1"/>
          <p:nvPr/>
        </p:nvSpPr>
        <p:spPr>
          <a:xfrm>
            <a:off x="2367868" y="1156316"/>
            <a:ext cx="9201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Head de CS / Atendimento / Sucesso do Cliente</a:t>
            </a:r>
            <a:endParaRPr lang="pt-BR" sz="3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789DF3-EB2D-C4A6-F451-17EA68345C92}"/>
              </a:ext>
            </a:extLst>
          </p:cNvPr>
          <p:cNvGrpSpPr/>
          <p:nvPr/>
        </p:nvGrpSpPr>
        <p:grpSpPr>
          <a:xfrm>
            <a:off x="1105467" y="2615815"/>
            <a:ext cx="9810183" cy="8167247"/>
            <a:chOff x="1105467" y="2176903"/>
            <a:chExt cx="9810183" cy="8167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5470B1-3620-B369-FBF2-2CD574C1B68E}"/>
                </a:ext>
              </a:extLst>
            </p:cNvPr>
            <p:cNvSpPr txBox="1"/>
            <p:nvPr/>
          </p:nvSpPr>
          <p:spPr>
            <a:xfrm>
              <a:off x="1581150" y="2443490"/>
              <a:ext cx="9201150" cy="770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000" b="0" dirty="0"/>
                <a:t>O que faz?</a:t>
              </a:r>
            </a:p>
            <a:p>
              <a:endParaRPr lang="pt-BR" sz="3000" b="0" dirty="0"/>
            </a:p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Esse profissional está no meio do fogo: ele é cobrado para reter clientes, resolver problemas e engajar no pós-venda, mas geralmente não tem estrutura nem ferramentas à altura.</a:t>
              </a:r>
            </a:p>
            <a:p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3000" b="0" dirty="0"/>
                <a:t>Desafios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3000" b="0" dirty="0"/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Clientes indo embora e ele descobrindo tarde demais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Não sabe quem está engajado e quem está prestes a cancelar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Falta padronização: cada atendente atende de um jeito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Histórico do cliente espalhado (equipe tem que ficar “caçando” informação)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Sem métricas reais de CS, vive apagando incêndio</a:t>
              </a:r>
            </a:p>
          </p:txBody>
        </p:sp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C29027AB-2F35-74B7-F75B-4FAADA654F91}"/>
                </a:ext>
              </a:extLst>
            </p:cNvPr>
            <p:cNvSpPr/>
            <p:nvPr/>
          </p:nvSpPr>
          <p:spPr>
            <a:xfrm>
              <a:off x="1105467" y="2176903"/>
              <a:ext cx="9810183" cy="8167247"/>
            </a:xfrm>
            <a:prstGeom prst="flowChartAlternateProcess">
              <a:avLst/>
            </a:prstGeom>
            <a:noFill/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57A625A-AC18-5C7C-7E42-44A7C906BC5D}"/>
              </a:ext>
            </a:extLst>
          </p:cNvPr>
          <p:cNvGrpSpPr/>
          <p:nvPr/>
        </p:nvGrpSpPr>
        <p:grpSpPr>
          <a:xfrm>
            <a:off x="12505980" y="1671160"/>
            <a:ext cx="11028290" cy="4923940"/>
            <a:chOff x="12505980" y="1927192"/>
            <a:chExt cx="11028290" cy="492394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3DE3A7A-B6A5-CA63-82BC-53C289B5302C}"/>
                </a:ext>
              </a:extLst>
            </p:cNvPr>
            <p:cNvSpPr/>
            <p:nvPr/>
          </p:nvSpPr>
          <p:spPr>
            <a:xfrm>
              <a:off x="15164286" y="2167026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AAA6A3-F573-726C-5746-4100913DDF9E}"/>
                </a:ext>
              </a:extLst>
            </p:cNvPr>
            <p:cNvSpPr/>
            <p:nvPr/>
          </p:nvSpPr>
          <p:spPr>
            <a:xfrm>
              <a:off x="17835654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DDAE56-23CD-FD98-F22F-5E6B8D0D5F5E}"/>
                </a:ext>
              </a:extLst>
            </p:cNvPr>
            <p:cNvSpPr txBox="1"/>
            <p:nvPr/>
          </p:nvSpPr>
          <p:spPr>
            <a:xfrm>
              <a:off x="15801876" y="2045769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Baixo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0D016E-A9A0-68C3-B589-B5E3AC92D4D6}"/>
                </a:ext>
              </a:extLst>
            </p:cNvPr>
            <p:cNvSpPr/>
            <p:nvPr/>
          </p:nvSpPr>
          <p:spPr>
            <a:xfrm>
              <a:off x="20274054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FD2FE28-237C-BE65-4249-F0A35262BED5}"/>
                </a:ext>
              </a:extLst>
            </p:cNvPr>
            <p:cNvSpPr/>
            <p:nvPr/>
          </p:nvSpPr>
          <p:spPr>
            <a:xfrm>
              <a:off x="15080502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17A14A-5C81-0489-9130-905A12D08B3D}"/>
                </a:ext>
              </a:extLst>
            </p:cNvPr>
            <p:cNvSpPr txBox="1"/>
            <p:nvPr/>
          </p:nvSpPr>
          <p:spPr>
            <a:xfrm>
              <a:off x="18401674" y="2024373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Médio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6C3AE3-5AAA-0EB6-2F85-F0BA94971B1D}"/>
                </a:ext>
              </a:extLst>
            </p:cNvPr>
            <p:cNvSpPr txBox="1"/>
            <p:nvPr/>
          </p:nvSpPr>
          <p:spPr>
            <a:xfrm>
              <a:off x="21046722" y="2045769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Alto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957939-8B04-68E4-518E-2C51E87301A4}"/>
                </a:ext>
              </a:extLst>
            </p:cNvPr>
            <p:cNvSpPr txBox="1"/>
            <p:nvPr/>
          </p:nvSpPr>
          <p:spPr>
            <a:xfrm>
              <a:off x="12505980" y="1927192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Potencial de compra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3E5771-0CA9-4C83-AC63-7CD4FECEA65B}"/>
                </a:ext>
              </a:extLst>
            </p:cNvPr>
            <p:cNvSpPr/>
            <p:nvPr/>
          </p:nvSpPr>
          <p:spPr>
            <a:xfrm>
              <a:off x="17835654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541D45-FE02-B251-E60D-CD2DCF77DB94}"/>
                </a:ext>
              </a:extLst>
            </p:cNvPr>
            <p:cNvSpPr txBox="1"/>
            <p:nvPr/>
          </p:nvSpPr>
          <p:spPr>
            <a:xfrm>
              <a:off x="15801876" y="3386724"/>
              <a:ext cx="1707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Consultor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C900A12-43E8-F162-8AF3-AEB101EE6D37}"/>
                </a:ext>
              </a:extLst>
            </p:cNvPr>
            <p:cNvSpPr/>
            <p:nvPr/>
          </p:nvSpPr>
          <p:spPr>
            <a:xfrm>
              <a:off x="20274054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B79805F-5523-8607-A92E-F7B4B24C3A7F}"/>
                </a:ext>
              </a:extLst>
            </p:cNvPr>
            <p:cNvSpPr/>
            <p:nvPr/>
          </p:nvSpPr>
          <p:spPr>
            <a:xfrm>
              <a:off x="15080502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2542B6-3859-0A2C-229A-6B6AC96E1E18}"/>
                </a:ext>
              </a:extLst>
            </p:cNvPr>
            <p:cNvSpPr txBox="1"/>
            <p:nvPr/>
          </p:nvSpPr>
          <p:spPr>
            <a:xfrm>
              <a:off x="18401674" y="3365328"/>
              <a:ext cx="16186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Iniciador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D16D5E-68F5-67BD-6FAF-C3CD955DE53C}"/>
                </a:ext>
              </a:extLst>
            </p:cNvPr>
            <p:cNvSpPr txBox="1"/>
            <p:nvPr/>
          </p:nvSpPr>
          <p:spPr>
            <a:xfrm>
              <a:off x="21046722" y="3386724"/>
              <a:ext cx="21058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Decisor final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C3CDB9-87C7-4C34-95BC-CAE86BD80646}"/>
                </a:ext>
              </a:extLst>
            </p:cNvPr>
            <p:cNvSpPr txBox="1"/>
            <p:nvPr/>
          </p:nvSpPr>
          <p:spPr>
            <a:xfrm>
              <a:off x="12505980" y="3268147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Nível de influência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D6A51F-BC28-4572-D4A8-1C96999A6E72}"/>
                </a:ext>
              </a:extLst>
            </p:cNvPr>
            <p:cNvSpPr/>
            <p:nvPr/>
          </p:nvSpPr>
          <p:spPr>
            <a:xfrm>
              <a:off x="15170869" y="3519283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5F3DAC-4190-C1CA-90F1-EAA0949CBFC7}"/>
                </a:ext>
              </a:extLst>
            </p:cNvPr>
            <p:cNvSpPr txBox="1"/>
            <p:nvPr/>
          </p:nvSpPr>
          <p:spPr>
            <a:xfrm>
              <a:off x="12505980" y="5822528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Fatores motivadores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CA2034-BBE7-1F96-8735-1D59C9A126EE}"/>
                </a:ext>
              </a:extLst>
            </p:cNvPr>
            <p:cNvSpPr/>
            <p:nvPr/>
          </p:nvSpPr>
          <p:spPr>
            <a:xfrm>
              <a:off x="15080502" y="6004190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74BF4-417A-7E57-A8A8-51322531B49E}"/>
                </a:ext>
              </a:extLst>
            </p:cNvPr>
            <p:cNvSpPr txBox="1"/>
            <p:nvPr/>
          </p:nvSpPr>
          <p:spPr>
            <a:xfrm>
              <a:off x="15783588" y="5989358"/>
              <a:ext cx="2998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 err="1">
                  <a:latin typeface="Inter 18pt" panose="02000503000000020004" pitchFamily="2" charset="0"/>
                  <a:ea typeface="Inter 18pt" panose="02000503000000020004" pitchFamily="2" charset="0"/>
                </a:rPr>
                <a:t>Onboarding</a:t>
              </a: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 estruturado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D87A73-1C9E-CB15-C74D-54F527E2EBD2}"/>
                </a:ext>
              </a:extLst>
            </p:cNvPr>
            <p:cNvSpPr/>
            <p:nvPr/>
          </p:nvSpPr>
          <p:spPr>
            <a:xfrm>
              <a:off x="15185072" y="6132747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6EFBF4E-A831-9ECD-11C2-FAD576379800}"/>
                </a:ext>
              </a:extLst>
            </p:cNvPr>
            <p:cNvSpPr/>
            <p:nvPr/>
          </p:nvSpPr>
          <p:spPr>
            <a:xfrm>
              <a:off x="19718316" y="6004190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82A8460-907D-B53C-D3C5-97E1FBBFD397}"/>
                </a:ext>
              </a:extLst>
            </p:cNvPr>
            <p:cNvSpPr/>
            <p:nvPr/>
          </p:nvSpPr>
          <p:spPr>
            <a:xfrm>
              <a:off x="19801614" y="6139014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63A2415-F01F-A6CD-E022-23B8762D75D9}"/>
                </a:ext>
              </a:extLst>
            </p:cNvPr>
            <p:cNvSpPr txBox="1"/>
            <p:nvPr/>
          </p:nvSpPr>
          <p:spPr>
            <a:xfrm>
              <a:off x="20536082" y="6007646"/>
              <a:ext cx="29981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NPS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D55C27-C09F-412B-1D56-67B17FADC269}"/>
                </a:ext>
              </a:extLst>
            </p:cNvPr>
            <p:cNvSpPr txBox="1"/>
            <p:nvPr/>
          </p:nvSpPr>
          <p:spPr>
            <a:xfrm>
              <a:off x="12505980" y="4609102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Pode travar por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B4C21B-AD9B-E971-D9D0-CAD3F472E223}"/>
                </a:ext>
              </a:extLst>
            </p:cNvPr>
            <p:cNvSpPr txBox="1"/>
            <p:nvPr/>
          </p:nvSpPr>
          <p:spPr>
            <a:xfrm>
              <a:off x="15783588" y="4830865"/>
              <a:ext cx="2998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Falta de estrutura de CS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1BEFDB-FC3B-BDA2-8C21-8043EBFA80BE}"/>
                </a:ext>
              </a:extLst>
            </p:cNvPr>
            <p:cNvSpPr/>
            <p:nvPr/>
          </p:nvSpPr>
          <p:spPr>
            <a:xfrm>
              <a:off x="15164286" y="4951876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5DFB542-608C-4AF8-4EDF-4DD4C1CDB3F5}"/>
                </a:ext>
              </a:extLst>
            </p:cNvPr>
            <p:cNvSpPr/>
            <p:nvPr/>
          </p:nvSpPr>
          <p:spPr>
            <a:xfrm>
              <a:off x="15075161" y="483074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2CD1AB0-61A0-6EA9-D1DD-8A43373B0E83}"/>
                </a:ext>
              </a:extLst>
            </p:cNvPr>
            <p:cNvSpPr txBox="1"/>
            <p:nvPr/>
          </p:nvSpPr>
          <p:spPr>
            <a:xfrm>
              <a:off x="20426743" y="4830865"/>
              <a:ext cx="2998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Ferramentas desatualizadas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95D0BC0-8117-EEB5-EA20-EEB94304A70A}"/>
                </a:ext>
              </a:extLst>
            </p:cNvPr>
            <p:cNvSpPr/>
            <p:nvPr/>
          </p:nvSpPr>
          <p:spPr>
            <a:xfrm>
              <a:off x="19718316" y="483074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FBEFD95-BC7B-8D9B-8E4B-409636C965E8}"/>
              </a:ext>
            </a:extLst>
          </p:cNvPr>
          <p:cNvSpPr txBox="1"/>
          <p:nvPr/>
        </p:nvSpPr>
        <p:spPr>
          <a:xfrm>
            <a:off x="12321587" y="6955877"/>
            <a:ext cx="920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500" b="1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r>
              <a:rPr lang="pt-BR" sz="3000" b="0" dirty="0"/>
              <a:t>Perguntas a se fazer:</a:t>
            </a:r>
            <a:endParaRPr lang="en-US" sz="2500" b="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6934B9F-A545-6845-9DB2-7AC49B302BE3}"/>
              </a:ext>
            </a:extLst>
          </p:cNvPr>
          <p:cNvCxnSpPr/>
          <p:nvPr/>
        </p:nvCxnSpPr>
        <p:spPr>
          <a:xfrm>
            <a:off x="12192000" y="6814556"/>
            <a:ext cx="10741152" cy="6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">
            <a:extLst>
              <a:ext uri="{FF2B5EF4-FFF2-40B4-BE49-F238E27FC236}">
                <a16:creationId xmlns:a16="http://schemas.microsoft.com/office/drawing/2014/main" id="{92E2EE68-89E0-364A-031E-58758878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0431" y="7841694"/>
            <a:ext cx="10744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Quais os maiores obstáculos que impedem sua equipe de reter clientes?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acompanha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sucesso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e 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satisfação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dos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clientes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hoje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Que ferramentas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sua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equipe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usa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para onboarding 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acompanhamento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 São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eficientes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identificam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clientes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risco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de churn de forma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rápida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eficaz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Como é 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comunicação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entre CS 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vendas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produtos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na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sua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empresa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Qual o principal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indicador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que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usa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para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medir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desempenho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sua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equipe?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599FE3B-9D19-B247-1681-E5DABE1E16E1}"/>
              </a:ext>
            </a:extLst>
          </p:cNvPr>
          <p:cNvSpPr/>
          <p:nvPr/>
        </p:nvSpPr>
        <p:spPr>
          <a:xfrm>
            <a:off x="12321587" y="7640526"/>
            <a:ext cx="11078190" cy="4617763"/>
          </a:xfrm>
          <a:prstGeom prst="roundRect">
            <a:avLst/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489E1-7597-DDDC-0E3E-5CB9ABB6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88F28A-F59F-EB23-46C2-87ACDA06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52F977-9957-D783-1528-6B683DCDB6E2}"/>
              </a:ext>
            </a:extLst>
          </p:cNvPr>
          <p:cNvGrpSpPr/>
          <p:nvPr/>
        </p:nvGrpSpPr>
        <p:grpSpPr>
          <a:xfrm>
            <a:off x="1016860" y="765313"/>
            <a:ext cx="1131215" cy="1259060"/>
            <a:chOff x="1016860" y="765313"/>
            <a:chExt cx="1131215" cy="125906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204EB2A-52AB-BBE0-7BA5-F664F5804CF5}"/>
                </a:ext>
              </a:extLst>
            </p:cNvPr>
            <p:cNvSpPr/>
            <p:nvPr/>
          </p:nvSpPr>
          <p:spPr>
            <a:xfrm>
              <a:off x="1016860" y="765313"/>
              <a:ext cx="1131215" cy="1259060"/>
            </a:xfrm>
            <a:prstGeom prst="flowChartConnector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ffice worker male with solid fill">
              <a:extLst>
                <a:ext uri="{FF2B5EF4-FFF2-40B4-BE49-F238E27FC236}">
                  <a16:creationId xmlns:a16="http://schemas.microsoft.com/office/drawing/2014/main" id="{F22F6EE4-DFBD-3345-09E6-CECD80BC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467" y="917843"/>
              <a:ext cx="954000" cy="954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5804A2-1E40-7B3F-F4A8-1FC27D5DD951}"/>
              </a:ext>
            </a:extLst>
          </p:cNvPr>
          <p:cNvSpPr txBox="1"/>
          <p:nvPr/>
        </p:nvSpPr>
        <p:spPr>
          <a:xfrm>
            <a:off x="1052115" y="3423416"/>
            <a:ext cx="11304477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Olá [Nome Head de CS / Atendimento / Sucesso do Cliente],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Sei que no dia a dia do seu time de CS não faltam desafios: clientes insatisfeitos que somem sem aviso, processos manuais que consomem tempo demais e falta de visibilidade sobre quem realmente está em risco de </a:t>
            </a:r>
            <a:r>
              <a:rPr lang="pt-BR" sz="2100" dirty="0" err="1">
                <a:latin typeface="Inter 18pt" panose="02000503000000020004" pitchFamily="2" charset="0"/>
                <a:ea typeface="Inter 18pt" panose="02000503000000020004" pitchFamily="2" charset="0"/>
              </a:rPr>
              <a:t>churn</a:t>
            </a: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.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O </a:t>
            </a:r>
            <a:r>
              <a:rPr lang="pt-BR" sz="210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 CRM ajuda a mudar essa realidade com funcionalidades práticas, como: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Automação de lembretes e follow-ups, para que nenhum cliente fique esquecido;</a:t>
            </a:r>
          </a:p>
          <a:p>
            <a:pPr>
              <a:buFontTx/>
              <a:buChar char="-"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Centralização de todas as interações em um só lugar, evitando perda de informações cruciais;</a:t>
            </a:r>
          </a:p>
          <a:p>
            <a:pPr>
              <a:buFontTx/>
              <a:buChar char="-"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Alertas automáticos para clientes em risco, permitindo ação rápida antes que seja tarde;</a:t>
            </a:r>
          </a:p>
          <a:p>
            <a:pPr>
              <a:buFontTx/>
              <a:buChar char="-"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FontTx/>
              <a:buChar char="-"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Monitoramento do </a:t>
            </a:r>
            <a:r>
              <a:rPr lang="pt-BR" sz="2100" dirty="0" err="1">
                <a:latin typeface="Inter 18pt" panose="02000503000000020004" pitchFamily="2" charset="0"/>
                <a:ea typeface="Inter 18pt" panose="02000503000000020004" pitchFamily="2" charset="0"/>
              </a:rPr>
              <a:t>onboarding</a:t>
            </a: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, garantindo que cada cliente receba a atenção que precisa para ter sucesso;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Quer conversar para eu mostrar como dar mais controle e eficiência ao seu time?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Abraço,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[Seu nome]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[Seu cargo]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[Empresa]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[Contato]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A2226-A46D-5B27-E5A1-AD487EC1DE68}"/>
              </a:ext>
            </a:extLst>
          </p:cNvPr>
          <p:cNvSpPr txBox="1"/>
          <p:nvPr/>
        </p:nvSpPr>
        <p:spPr>
          <a:xfrm>
            <a:off x="2367868" y="2631906"/>
            <a:ext cx="7588147" cy="477054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Envio para um Lead Novo (Cold Lead)</a:t>
            </a:r>
            <a:endParaRPr lang="pt-BR" sz="2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2E2D19-3071-5FEC-7099-028AC847FB55}"/>
              </a:ext>
            </a:extLst>
          </p:cNvPr>
          <p:cNvSpPr/>
          <p:nvPr/>
        </p:nvSpPr>
        <p:spPr>
          <a:xfrm>
            <a:off x="621792" y="3108960"/>
            <a:ext cx="11570208" cy="8863466"/>
          </a:xfrm>
          <a:prstGeom prst="roundRect">
            <a:avLst>
              <a:gd name="adj" fmla="val 11921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38A70-C26B-8943-0145-BD993D04B07C}"/>
              </a:ext>
            </a:extLst>
          </p:cNvPr>
          <p:cNvSpPr txBox="1"/>
          <p:nvPr/>
        </p:nvSpPr>
        <p:spPr>
          <a:xfrm>
            <a:off x="14102668" y="2631906"/>
            <a:ext cx="7588147" cy="477054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Envio para um Lead Quente </a:t>
            </a:r>
            <a:r>
              <a:rPr lang="pt-BR" sz="2500" b="1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(Hot Lead</a:t>
            </a:r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)</a:t>
            </a:r>
            <a:endParaRPr lang="pt-BR" sz="2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06189E-8C4C-7B02-1A95-3DFE996D4661}"/>
              </a:ext>
            </a:extLst>
          </p:cNvPr>
          <p:cNvSpPr/>
          <p:nvPr/>
        </p:nvSpPr>
        <p:spPr>
          <a:xfrm>
            <a:off x="12356592" y="3108960"/>
            <a:ext cx="11570208" cy="8863466"/>
          </a:xfrm>
          <a:prstGeom prst="roundRect">
            <a:avLst>
              <a:gd name="adj" fmla="val 11921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C8714-3704-29F3-042E-0F938F61C6BD}"/>
              </a:ext>
            </a:extLst>
          </p:cNvPr>
          <p:cNvSpPr txBox="1"/>
          <p:nvPr/>
        </p:nvSpPr>
        <p:spPr>
          <a:xfrm>
            <a:off x="12796478" y="3478280"/>
            <a:ext cx="11241024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defRPr>
            </a:lvl1pPr>
          </a:lstStyle>
          <a:p>
            <a:r>
              <a:rPr lang="pt-BR" dirty="0"/>
              <a:t>Olá [Nome Head de CS / Atendimento / Sucesso do Cliente],</a:t>
            </a:r>
          </a:p>
          <a:p>
            <a:endParaRPr lang="pt-BR" dirty="0"/>
          </a:p>
          <a:p>
            <a:r>
              <a:rPr lang="pt-BR" dirty="0"/>
              <a:t>Notei que você teve contato com nossa solução recentemente, e quero mostrar como o </a:t>
            </a:r>
            <a:r>
              <a:rPr lang="pt-BR" dirty="0" err="1"/>
              <a:t>HubSpot</a:t>
            </a:r>
            <a:r>
              <a:rPr lang="pt-BR" dirty="0"/>
              <a:t> CRM pode resolver os desafios do seu time de CS de forma prática e eficiente.</a:t>
            </a:r>
          </a:p>
          <a:p>
            <a:endParaRPr lang="pt-BR" dirty="0"/>
          </a:p>
          <a:p>
            <a:r>
              <a:rPr lang="pt-BR" dirty="0"/>
              <a:t>Sabemos que a falta de visibilidade e processos manuais atrapalham o acompanhamento dos clientes e aumentam o risco de </a:t>
            </a:r>
            <a:r>
              <a:rPr lang="pt-BR" dirty="0" err="1"/>
              <a:t>churn</a:t>
            </a:r>
            <a:r>
              <a:rPr lang="pt-BR" dirty="0"/>
              <a:t>. Por isso, o </a:t>
            </a:r>
            <a:r>
              <a:rPr lang="pt-BR" dirty="0" err="1"/>
              <a:t>HubSpot</a:t>
            </a:r>
            <a:r>
              <a:rPr lang="pt-BR" dirty="0"/>
              <a:t> oferece: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Automação de follow-ups e check-ins para que nenhuma oportunidade seja perdida;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Centralização completa das interações para eliminar falhas de comunicação;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Alertas em tempo real para clientes em risco de </a:t>
            </a:r>
            <a:r>
              <a:rPr lang="pt-BR" dirty="0" err="1"/>
              <a:t>churn</a:t>
            </a:r>
            <a:r>
              <a:rPr lang="pt-BR" dirty="0"/>
              <a:t>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Monitoramento do </a:t>
            </a:r>
            <a:r>
              <a:rPr lang="pt-BR" dirty="0" err="1"/>
              <a:t>onboarding</a:t>
            </a:r>
            <a:r>
              <a:rPr lang="pt-BR" dirty="0"/>
              <a:t> para garantir sucesso na experiência do cliente;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Mais de 80% dos times que usam </a:t>
            </a:r>
            <a:r>
              <a:rPr lang="pt-BR" dirty="0" err="1"/>
              <a:t>HubSpot</a:t>
            </a:r>
            <a:r>
              <a:rPr lang="pt-BR" dirty="0"/>
              <a:t> aumentam produtividade, e 75% ampliam receita.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r>
              <a:rPr lang="pt-BR" dirty="0"/>
              <a:t>Quer agendar uma demonstração rápida e ver como isso pode funcionar para o seu time?</a:t>
            </a:r>
          </a:p>
          <a:p>
            <a:endParaRPr lang="pt-BR" dirty="0"/>
          </a:p>
          <a:p>
            <a:r>
              <a:rPr lang="pt-BR" dirty="0"/>
              <a:t>Fico no aguardo.</a:t>
            </a:r>
          </a:p>
          <a:p>
            <a:endParaRPr lang="pt-BR" dirty="0"/>
          </a:p>
          <a:p>
            <a:r>
              <a:rPr lang="pt-BR" dirty="0"/>
              <a:t>Abraço,</a:t>
            </a:r>
          </a:p>
          <a:p>
            <a:r>
              <a:rPr lang="pt-BR" dirty="0"/>
              <a:t>[Seu nome][Seu cargo][Empresa][Contato]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7804C-906D-0365-E126-7BFF37ED4228}"/>
              </a:ext>
            </a:extLst>
          </p:cNvPr>
          <p:cNvSpPr txBox="1"/>
          <p:nvPr/>
        </p:nvSpPr>
        <p:spPr>
          <a:xfrm>
            <a:off x="2367868" y="1156316"/>
            <a:ext cx="9201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Head de CS / Atendimento / Sucesso do Cliente</a:t>
            </a:r>
            <a:endParaRPr lang="pt-BR" sz="3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/>
          <p:nvPr/>
        </p:nvSpPr>
        <p:spPr>
          <a:xfrm rot="10800000">
            <a:off x="15518567" y="2110036"/>
            <a:ext cx="7560000" cy="9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52000">
                <a:srgbClr val="FF36AC"/>
              </a:gs>
              <a:gs pos="100000">
                <a:srgbClr val="0080FF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1184195" y="2577750"/>
            <a:ext cx="9945000" cy="188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Work Sans Medium"/>
              <a:buNone/>
            </a:pPr>
            <a:r>
              <a:rPr lang="pt-BR" sz="11200" b="0" i="0" u="none" strike="noStrike" cap="none" dirty="0">
                <a:solidFill>
                  <a:schemeClr val="lt1"/>
                </a:solidFill>
                <a:latin typeface="Inter 24pt ExtraBold" panose="02000503000000020004" pitchFamily="2" charset="0"/>
                <a:ea typeface="Inter 24pt ExtraBold" panose="02000503000000020004" pitchFamily="2" charset="0"/>
                <a:cs typeface="Work Sans Medium"/>
                <a:sym typeface="Work Sans Medium"/>
              </a:rPr>
              <a:t>Sumário</a:t>
            </a:r>
            <a:endParaRPr dirty="0">
              <a:latin typeface="Inter 24pt ExtraBold" panose="02000503000000020004" pitchFamily="2" charset="0"/>
              <a:ea typeface="Inter 24pt ExtraBold" panose="02000503000000020004" pitchFamily="2" charset="0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1392000" y="482541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87000" y="4728419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Overview PARS </a:t>
            </a:r>
            <a:endParaRPr dirty="0"/>
          </a:p>
        </p:txBody>
      </p:sp>
      <p:sp>
        <p:nvSpPr>
          <p:cNvPr id="189" name="Google Shape;189;p2"/>
          <p:cNvSpPr/>
          <p:nvPr/>
        </p:nvSpPr>
        <p:spPr>
          <a:xfrm>
            <a:off x="1392000" y="588885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1887000" y="5787394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Investimentos </a:t>
            </a:r>
            <a:endParaRPr dirty="0"/>
          </a:p>
        </p:txBody>
      </p:sp>
      <p:sp>
        <p:nvSpPr>
          <p:cNvPr id="191" name="Google Shape;191;p2"/>
          <p:cNvSpPr/>
          <p:nvPr/>
        </p:nvSpPr>
        <p:spPr>
          <a:xfrm>
            <a:off x="1392000" y="69523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1887000" y="6846369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Panorama dos Setores</a:t>
            </a:r>
            <a:endParaRPr dirty="0"/>
          </a:p>
        </p:txBody>
      </p:sp>
      <p:sp>
        <p:nvSpPr>
          <p:cNvPr id="193" name="Google Shape;193;p2"/>
          <p:cNvSpPr/>
          <p:nvPr/>
        </p:nvSpPr>
        <p:spPr>
          <a:xfrm>
            <a:off x="1392000" y="801574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"/>
          <p:cNvSpPr txBox="1"/>
          <p:nvPr/>
        </p:nvSpPr>
        <p:spPr>
          <a:xfrm>
            <a:off x="1887000" y="7905344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Estados Benchmarkings</a:t>
            </a:r>
            <a:endParaRPr lang="pt-BR" dirty="0"/>
          </a:p>
        </p:txBody>
      </p:sp>
      <p:sp>
        <p:nvSpPr>
          <p:cNvPr id="195" name="Google Shape;195;p2"/>
          <p:cNvSpPr/>
          <p:nvPr/>
        </p:nvSpPr>
        <p:spPr>
          <a:xfrm>
            <a:off x="1392000" y="907918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"/>
          <p:cNvSpPr txBox="1"/>
          <p:nvPr/>
        </p:nvSpPr>
        <p:spPr>
          <a:xfrm>
            <a:off x="1887000" y="8964319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Metodologi</a:t>
            </a:r>
            <a:r>
              <a:rPr lang="pt-BR" sz="3000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 BIM</a:t>
            </a:r>
            <a:endParaRPr lang="pt-BR" dirty="0"/>
          </a:p>
        </p:txBody>
      </p:sp>
      <p:sp>
        <p:nvSpPr>
          <p:cNvPr id="197" name="Google Shape;197;p2"/>
          <p:cNvSpPr/>
          <p:nvPr/>
        </p:nvSpPr>
        <p:spPr>
          <a:xfrm>
            <a:off x="1392000" y="1014262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"/>
          <p:cNvSpPr txBox="1"/>
          <p:nvPr/>
        </p:nvSpPr>
        <p:spPr>
          <a:xfrm>
            <a:off x="1887000" y="10023294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Tendências Tecnológicas</a:t>
            </a:r>
            <a:endParaRPr lang="pt-BR" dirty="0"/>
          </a:p>
        </p:txBody>
      </p:sp>
      <p:sp>
        <p:nvSpPr>
          <p:cNvPr id="199" name="Google Shape;199;p2"/>
          <p:cNvSpPr/>
          <p:nvPr/>
        </p:nvSpPr>
        <p:spPr>
          <a:xfrm>
            <a:off x="13632000" y="2128001"/>
            <a:ext cx="7560000" cy="9360000"/>
          </a:xfrm>
          <a:prstGeom prst="roundRect">
            <a:avLst>
              <a:gd name="adj" fmla="val 46433"/>
            </a:avLst>
          </a:prstGeom>
          <a:blipFill rotWithShape="1">
            <a:blip r:embed="rId3">
              <a:alphaModFix/>
            </a:blip>
            <a:stretch>
              <a:fillRect l="-2308" t="-2241" r="-3391" b="-896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9B3F488-079A-5CE7-598B-95BE5D08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E1EA-9484-40EC-9BD9-630EDEB3FABA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4" name="Google Shape;197;p2">
            <a:extLst>
              <a:ext uri="{FF2B5EF4-FFF2-40B4-BE49-F238E27FC236}">
                <a16:creationId xmlns:a16="http://schemas.microsoft.com/office/drawing/2014/main" id="{F35FF1F4-3077-CD0C-7C28-14DC3D894B90}"/>
              </a:ext>
            </a:extLst>
          </p:cNvPr>
          <p:cNvSpPr/>
          <p:nvPr/>
        </p:nvSpPr>
        <p:spPr>
          <a:xfrm>
            <a:off x="1392000" y="1115343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198;p2">
            <a:extLst>
              <a:ext uri="{FF2B5EF4-FFF2-40B4-BE49-F238E27FC236}">
                <a16:creationId xmlns:a16="http://schemas.microsoft.com/office/drawing/2014/main" id="{23A38998-31E7-C426-2C17-AA59C57061A0}"/>
              </a:ext>
            </a:extLst>
          </p:cNvPr>
          <p:cNvSpPr txBox="1"/>
          <p:nvPr/>
        </p:nvSpPr>
        <p:spPr>
          <a:xfrm>
            <a:off x="1887000" y="11082267"/>
            <a:ext cx="10305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 Light"/>
              <a:buNone/>
            </a:pPr>
            <a:r>
              <a:rPr lang="pt-BR" sz="3000" b="0" i="0" u="none" strike="noStrike" cap="none" dirty="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Mapeamento da concorrência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1407703" y="3995530"/>
            <a:ext cx="13680001" cy="572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0F1E"/>
              </a:buClr>
              <a:buSzPts val="13800"/>
              <a:buFont typeface="Work Sans Medium"/>
              <a:buNone/>
            </a:pPr>
            <a:r>
              <a:rPr lang="pt-BR" dirty="0">
                <a:latin typeface="Inter 24pt ExtraBold" panose="02000503000000020004" pitchFamily="2" charset="0"/>
                <a:ea typeface="Inter 24pt ExtraBold" panose="02000503000000020004" pitchFamily="2" charset="0"/>
              </a:rPr>
              <a:t>Mercado</a:t>
            </a:r>
            <a:endParaRPr dirty="0">
              <a:latin typeface="Inter 24pt ExtraBold" panose="02000503000000020004" pitchFamily="2" charset="0"/>
              <a:ea typeface="Inter 24pt ExtraBold" panose="02000503000000020004" pitchFamily="2" charset="0"/>
            </a:endParaRP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2D8CD3-3A0A-362B-1BA1-06A283B0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9A46-2F51-46A8-9DC1-CE8E3A340039}" type="datetime1">
              <a:rPr lang="pt-BR" smtClean="0"/>
              <a:t>17/07/2025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CE10-33F6-1773-849F-5CB6BD77D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4877F1-8132-018A-363E-03D88A28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A8053C5-C48E-DB1C-8B87-8CF808BBF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5141"/>
              </p:ext>
            </p:extLst>
          </p:nvPr>
        </p:nvGraphicFramePr>
        <p:xfrm>
          <a:off x="566928" y="1539850"/>
          <a:ext cx="21616416" cy="103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ixaDeTexto 5">
            <a:extLst>
              <a:ext uri="{FF2B5EF4-FFF2-40B4-BE49-F238E27FC236}">
                <a16:creationId xmlns:a16="http://schemas.microsoft.com/office/drawing/2014/main" id="{CCD5B01E-34EA-78BE-5987-046543CB827E}"/>
              </a:ext>
            </a:extLst>
          </p:cNvPr>
          <p:cNvSpPr txBox="1"/>
          <p:nvPr/>
        </p:nvSpPr>
        <p:spPr>
          <a:xfrm>
            <a:off x="713232" y="678076"/>
            <a:ext cx="19842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latin typeface="Inter 18pt SemiBold" panose="02000503000000020004" pitchFamily="2" charset="0"/>
                <a:ea typeface="Inter 18pt SemiBold" panose="02000503000000020004" pitchFamily="2" charset="0"/>
              </a:rPr>
              <a:t>Segmentos que mais utilizam CRM (%)</a:t>
            </a:r>
            <a:endParaRPr lang="en-US" sz="5000" b="1" dirty="0">
              <a:latin typeface="Work Sans Medium" pitchFamily="2" charset="0"/>
            </a:endParaRPr>
          </a:p>
        </p:txBody>
      </p:sp>
      <p:sp>
        <p:nvSpPr>
          <p:cNvPr id="27" name="CaixaDeTexto 3">
            <a:extLst>
              <a:ext uri="{FF2B5EF4-FFF2-40B4-BE49-F238E27FC236}">
                <a16:creationId xmlns:a16="http://schemas.microsoft.com/office/drawing/2014/main" id="{EE3308AC-7899-AAA5-3C85-149106BE2964}"/>
              </a:ext>
            </a:extLst>
          </p:cNvPr>
          <p:cNvSpPr txBox="1"/>
          <p:nvPr/>
        </p:nvSpPr>
        <p:spPr>
          <a:xfrm>
            <a:off x="1016860" y="13074821"/>
            <a:ext cx="13632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</a:t>
            </a:r>
            <a:r>
              <a:rPr lang="pt-BR" sz="1500" dirty="0" err="1"/>
              <a:t>Freshworks</a:t>
            </a:r>
            <a:endParaRPr lang="pt-BR" sz="1500" dirty="0"/>
          </a:p>
          <a:p>
            <a:r>
              <a:rPr lang="pt-BR" sz="1500" dirty="0"/>
              <a:t>Nota: Pesquisa realizada com 600 proprietários de empresas e profissionais de vendas, serviços ao consumidor, TI e marketing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035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EDF25-F781-9060-5998-CD6BC530C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523A92-2F03-D424-EC75-04661DD2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5F2329F-0ABC-A933-76A2-8AEED34B748B}"/>
              </a:ext>
            </a:extLst>
          </p:cNvPr>
          <p:cNvSpPr/>
          <p:nvPr/>
        </p:nvSpPr>
        <p:spPr>
          <a:xfrm>
            <a:off x="1426464" y="3091904"/>
            <a:ext cx="3456432" cy="3674405"/>
          </a:xfrm>
          <a:prstGeom prst="flowChartConnector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Inter 18pt" panose="02000503000000020004" pitchFamily="2" charset="0"/>
                <a:ea typeface="Inter 18pt" panose="02000503000000020004" pitchFamily="2" charset="0"/>
              </a:rPr>
              <a:t>CRM</a:t>
            </a:r>
            <a:endParaRPr lang="en-US" sz="500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52E00B-087D-9BE4-46B5-EABA2DDFD281}"/>
              </a:ext>
            </a:extLst>
          </p:cNvPr>
          <p:cNvCxnSpPr>
            <a:stCxn id="38" idx="5"/>
          </p:cNvCxnSpPr>
          <p:nvPr/>
        </p:nvCxnSpPr>
        <p:spPr>
          <a:xfrm>
            <a:off x="4376713" y="6228205"/>
            <a:ext cx="1896071" cy="79438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7152FA-AF47-2491-B400-F10C32BFCCBE}"/>
              </a:ext>
            </a:extLst>
          </p:cNvPr>
          <p:cNvCxnSpPr>
            <a:cxnSpLocks/>
          </p:cNvCxnSpPr>
          <p:nvPr/>
        </p:nvCxnSpPr>
        <p:spPr>
          <a:xfrm>
            <a:off x="4882896" y="5177535"/>
            <a:ext cx="159105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35519AE-2CDD-344D-1DCF-2A61D39F0767}"/>
              </a:ext>
            </a:extLst>
          </p:cNvPr>
          <p:cNvCxnSpPr>
            <a:cxnSpLocks/>
          </p:cNvCxnSpPr>
          <p:nvPr/>
        </p:nvCxnSpPr>
        <p:spPr>
          <a:xfrm flipV="1">
            <a:off x="4629805" y="3529584"/>
            <a:ext cx="1844147" cy="39430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9782D80-FC3A-158E-BB8B-5B79CC94D301}"/>
              </a:ext>
            </a:extLst>
          </p:cNvPr>
          <p:cNvSpPr/>
          <p:nvPr/>
        </p:nvSpPr>
        <p:spPr>
          <a:xfrm>
            <a:off x="6583680" y="3091904"/>
            <a:ext cx="5516880" cy="693698"/>
          </a:xfrm>
          <a:prstGeom prst="rect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Inter 18pt" panose="02000503000000020004" pitchFamily="2" charset="0"/>
                <a:ea typeface="Inter 18pt" panose="02000503000000020004" pitchFamily="2" charset="0"/>
              </a:rPr>
              <a:t>B2B com vendas consultivas ou complexas</a:t>
            </a:r>
            <a:endParaRPr lang="en-US" sz="200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F6151E-4836-36AA-9800-CE0519AE5E8E}"/>
              </a:ext>
            </a:extLst>
          </p:cNvPr>
          <p:cNvSpPr/>
          <p:nvPr/>
        </p:nvSpPr>
        <p:spPr>
          <a:xfrm>
            <a:off x="6583680" y="4830686"/>
            <a:ext cx="5516880" cy="693698"/>
          </a:xfrm>
          <a:prstGeom prst="rect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Inter 18pt" panose="02000503000000020004" pitchFamily="2" charset="0"/>
                <a:ea typeface="Inter 18pt" panose="02000503000000020004" pitchFamily="2" charset="0"/>
              </a:rPr>
              <a:t>Agências e empresas de marketing digital</a:t>
            </a:r>
            <a:endParaRPr lang="en-US" sz="200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D25360-DB98-F4DF-BB4B-2F781203A376}"/>
              </a:ext>
            </a:extLst>
          </p:cNvPr>
          <p:cNvSpPr/>
          <p:nvPr/>
        </p:nvSpPr>
        <p:spPr>
          <a:xfrm>
            <a:off x="6583680" y="6569468"/>
            <a:ext cx="5516880" cy="693698"/>
          </a:xfrm>
          <a:prstGeom prst="rect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Inter 18pt" panose="02000503000000020004" pitchFamily="2" charset="0"/>
                <a:ea typeface="Inter 18pt" panose="02000503000000020004" pitchFamily="2" charset="0"/>
              </a:rPr>
              <a:t>Empresas SaaS e tecnologia</a:t>
            </a:r>
            <a:endParaRPr lang="en-US" sz="200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E7286F6-D0C0-6C6E-BCEC-44F45B454C7C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3154680" y="6766309"/>
            <a:ext cx="2039112" cy="154752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CF2F453-3A31-9825-53DC-52AD5EBE90D3}"/>
              </a:ext>
            </a:extLst>
          </p:cNvPr>
          <p:cNvSpPr/>
          <p:nvPr/>
        </p:nvSpPr>
        <p:spPr>
          <a:xfrm>
            <a:off x="5551878" y="8239433"/>
            <a:ext cx="5516880" cy="693698"/>
          </a:xfrm>
          <a:prstGeom prst="rect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Inter 18pt" panose="02000503000000020004" pitchFamily="2" charset="0"/>
                <a:ea typeface="Inter 18pt" panose="02000503000000020004" pitchFamily="2" charset="0"/>
              </a:rPr>
              <a:t>Instituições de ensino, saúde, indústrias e serviços profissionais</a:t>
            </a:r>
            <a:endParaRPr lang="en-US" sz="200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BF82AA-A2E0-C83F-AAC7-E759CA94EB3D}"/>
              </a:ext>
            </a:extLst>
          </p:cNvPr>
          <p:cNvSpPr txBox="1"/>
          <p:nvPr/>
        </p:nvSpPr>
        <p:spPr>
          <a:xfrm>
            <a:off x="1188720" y="420624"/>
            <a:ext cx="11192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Inter 24pt SemiBold" panose="02000503000000020004" pitchFamily="2" charset="0"/>
                <a:ea typeface="Inter 24pt SemiBold" panose="02000503000000020004" pitchFamily="2" charset="0"/>
              </a:rPr>
              <a:t>Ecossistema</a:t>
            </a:r>
            <a:endParaRPr lang="en-US" sz="7000" dirty="0">
              <a:latin typeface="Inter 24pt SemiBold" panose="02000503000000020004" pitchFamily="2" charset="0"/>
              <a:ea typeface="Inter 24pt SemiBold" panose="02000503000000020004" pitchFamily="2" charset="0"/>
            </a:endParaRP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054F92D8-F8D9-070F-E6A5-791C700B1225}"/>
              </a:ext>
            </a:extLst>
          </p:cNvPr>
          <p:cNvSpPr/>
          <p:nvPr/>
        </p:nvSpPr>
        <p:spPr>
          <a:xfrm>
            <a:off x="12856464" y="1773936"/>
            <a:ext cx="1844147" cy="7735824"/>
          </a:xfrm>
          <a:prstGeom prst="chevron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A06FAC-952B-1627-3600-B9DA7D304B65}"/>
              </a:ext>
            </a:extLst>
          </p:cNvPr>
          <p:cNvGrpSpPr/>
          <p:nvPr/>
        </p:nvGrpSpPr>
        <p:grpSpPr>
          <a:xfrm>
            <a:off x="15331224" y="1810513"/>
            <a:ext cx="6980136" cy="8221436"/>
            <a:chOff x="15331224" y="1371600"/>
            <a:chExt cx="6980136" cy="879867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70BD45-8749-1DCC-11E5-59ABF3CDB8E3}"/>
                </a:ext>
              </a:extLst>
            </p:cNvPr>
            <p:cNvSpPr txBox="1"/>
            <p:nvPr/>
          </p:nvSpPr>
          <p:spPr>
            <a:xfrm>
              <a:off x="15471648" y="2248543"/>
              <a:ext cx="6839712" cy="792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Buscam organizar seus processos de vendas, marketing e atendimento ao cliente;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50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Desejam aumentar previsibilidade de receita e produtividade comercial;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50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Precisam de uma visão 360º do relacionamento com o cliente;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50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Integram múltiplos canais e pontos de contatos com clientes (WhatsApp, e-mail, telefone, </a:t>
              </a:r>
              <a:r>
                <a:rPr lang="pt-BR" sz="2500" dirty="0" err="1">
                  <a:latin typeface="Inter 18pt" panose="02000503000000020004" pitchFamily="2" charset="0"/>
                  <a:ea typeface="Inter 18pt" panose="02000503000000020004" pitchFamily="2" charset="0"/>
                </a:rPr>
                <a:t>etc</a:t>
              </a: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);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50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500" dirty="0">
                  <a:latin typeface="Inter 18pt" panose="02000503000000020004" pitchFamily="2" charset="0"/>
                  <a:ea typeface="Inter 18pt" panose="02000503000000020004" pitchFamily="2" charset="0"/>
                </a:rPr>
                <a:t>Adotam tecnologias como CRM, automação de marketing, pipeline digital, BI e Inteligência Artificial.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50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50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BCC277-49A4-63AF-1A8B-3D6C220CA8BB}"/>
                </a:ext>
              </a:extLst>
            </p:cNvPr>
            <p:cNvSpPr txBox="1"/>
            <p:nvPr/>
          </p:nvSpPr>
          <p:spPr>
            <a:xfrm>
              <a:off x="15331224" y="1389554"/>
              <a:ext cx="6961846" cy="553998"/>
            </a:xfrm>
            <a:prstGeom prst="rect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3000" dirty="0">
                  <a:solidFill>
                    <a:schemeClr val="bg1"/>
                  </a:solidFill>
                  <a:latin typeface="Inter 24pt SemiBold" panose="02000503000000020004" pitchFamily="2" charset="0"/>
                  <a:ea typeface="Inter 24pt SemiBold" panose="02000503000000020004" pitchFamily="2" charset="0"/>
                </a:rPr>
                <a:t>O que as empresas estão buscando?</a:t>
              </a:r>
              <a:endParaRPr lang="en-US" sz="3000" dirty="0">
                <a:solidFill>
                  <a:schemeClr val="bg1"/>
                </a:solidFill>
                <a:latin typeface="Inter 24pt SemiBold" panose="02000503000000020004" pitchFamily="2" charset="0"/>
                <a:ea typeface="Inter 24pt SemiBold" panose="02000503000000020004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59576F-F9AC-0EAE-6C7E-249C7C57A77D}"/>
                </a:ext>
              </a:extLst>
            </p:cNvPr>
            <p:cNvSpPr/>
            <p:nvPr/>
          </p:nvSpPr>
          <p:spPr>
            <a:xfrm>
              <a:off x="15331224" y="1371600"/>
              <a:ext cx="6961847" cy="8138160"/>
            </a:xfrm>
            <a:prstGeom prst="rect">
              <a:avLst/>
            </a:prstGeom>
            <a:noFill/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4046FF0-8966-C8AB-3883-108E4DB4ABE0}"/>
              </a:ext>
            </a:extLst>
          </p:cNvPr>
          <p:cNvSpPr txBox="1"/>
          <p:nvPr/>
        </p:nvSpPr>
        <p:spPr>
          <a:xfrm>
            <a:off x="1188720" y="1911083"/>
            <a:ext cx="6455664" cy="553998"/>
          </a:xfrm>
          <a:prstGeom prst="rect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Inter 24pt SemiBold" panose="02000503000000020004" pitchFamily="2" charset="0"/>
                <a:ea typeface="Inter 24pt SemiBold" panose="02000503000000020004" pitchFamily="2" charset="0"/>
              </a:rPr>
              <a:t>Tipos das empresas que buscam</a:t>
            </a:r>
            <a:endParaRPr lang="en-US" sz="3000" dirty="0">
              <a:solidFill>
                <a:schemeClr val="bg1"/>
              </a:solidFill>
              <a:latin typeface="Inter 24pt SemiBold" panose="02000503000000020004" pitchFamily="2" charset="0"/>
              <a:ea typeface="Inter 24pt SemiBol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2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2FECC-5558-5E17-E19C-A93179249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DA14A9-58B4-B87C-2944-6C8C4187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B8827A-F8A6-5010-87DB-D594BB7E29A5}"/>
              </a:ext>
            </a:extLst>
          </p:cNvPr>
          <p:cNvSpPr txBox="1"/>
          <p:nvPr/>
        </p:nvSpPr>
        <p:spPr>
          <a:xfrm>
            <a:off x="1188720" y="420624"/>
            <a:ext cx="11192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Inter 24pt SemiBold" panose="02000503000000020004" pitchFamily="2" charset="0"/>
                <a:ea typeface="Inter 24pt SemiBold" panose="02000503000000020004" pitchFamily="2" charset="0"/>
              </a:rPr>
              <a:t>Cenário</a:t>
            </a:r>
            <a:endParaRPr lang="en-US" sz="7000" dirty="0">
              <a:latin typeface="Inter 24pt SemiBold" panose="02000503000000020004" pitchFamily="2" charset="0"/>
              <a:ea typeface="Inter 24pt SemiBold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C369D5-6553-2597-3D91-5309E807C4E0}"/>
              </a:ext>
            </a:extLst>
          </p:cNvPr>
          <p:cNvGrpSpPr/>
          <p:nvPr/>
        </p:nvGrpSpPr>
        <p:grpSpPr>
          <a:xfrm>
            <a:off x="12380976" y="1827289"/>
            <a:ext cx="10433327" cy="4919471"/>
            <a:chOff x="1188720" y="1810513"/>
            <a:chExt cx="10433327" cy="4919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13D2CE-23E0-D65A-0DAE-517C11090842}"/>
                </a:ext>
              </a:extLst>
            </p:cNvPr>
            <p:cNvSpPr txBox="1"/>
            <p:nvPr/>
          </p:nvSpPr>
          <p:spPr>
            <a:xfrm>
              <a:off x="1188720" y="1827289"/>
              <a:ext cx="10433326" cy="553998"/>
            </a:xfrm>
            <a:prstGeom prst="rect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  <a:latin typeface="Inter 24pt SemiBold" panose="02000503000000020004" pitchFamily="2" charset="0"/>
                  <a:ea typeface="Inter 24pt SemiBold" panose="02000503000000020004" pitchFamily="2" charset="0"/>
                </a:rPr>
                <a:t>Projeção &amp; ganhos com AI em 2025</a:t>
              </a:r>
              <a:endParaRPr lang="en-US" sz="3000" b="1" dirty="0">
                <a:solidFill>
                  <a:schemeClr val="bg1"/>
                </a:solidFill>
                <a:latin typeface="Inter 24pt SemiBold" panose="02000503000000020004" pitchFamily="2" charset="0"/>
                <a:ea typeface="Inter 24pt SemiBold" panose="02000503000000020004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44106-CD42-7CB6-2347-048762F04D60}"/>
                </a:ext>
              </a:extLst>
            </p:cNvPr>
            <p:cNvSpPr/>
            <p:nvPr/>
          </p:nvSpPr>
          <p:spPr>
            <a:xfrm>
              <a:off x="1188720" y="1810513"/>
              <a:ext cx="10433327" cy="4919471"/>
            </a:xfrm>
            <a:prstGeom prst="rect">
              <a:avLst/>
            </a:prstGeom>
            <a:noFill/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70B366-E917-9078-4E68-07FC75C20068}"/>
              </a:ext>
            </a:extLst>
          </p:cNvPr>
          <p:cNvSpPr txBox="1"/>
          <p:nvPr/>
        </p:nvSpPr>
        <p:spPr>
          <a:xfrm>
            <a:off x="12408385" y="2527591"/>
            <a:ext cx="472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2B4BFF"/>
                </a:solidFill>
                <a:latin typeface="Inter 28pt ExtraBold" panose="02000503000000020004" pitchFamily="2" charset="0"/>
                <a:ea typeface="Inter 28pt ExtraBold" panose="02000503000000020004" pitchFamily="2" charset="0"/>
              </a:rPr>
              <a:t>U$ 132 Bi </a:t>
            </a:r>
            <a:endParaRPr lang="en-US" sz="8000" dirty="0">
              <a:solidFill>
                <a:srgbClr val="2B4BFF"/>
              </a:solidFill>
              <a:latin typeface="Inter 28pt ExtraBold" panose="02000503000000020004" pitchFamily="2" charset="0"/>
              <a:ea typeface="Inter 28pt ExtraBold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D1358E-23AA-99E8-1229-934528DB9BEB}"/>
              </a:ext>
            </a:extLst>
          </p:cNvPr>
          <p:cNvSpPr txBox="1"/>
          <p:nvPr/>
        </p:nvSpPr>
        <p:spPr>
          <a:xfrm>
            <a:off x="12408385" y="3775109"/>
            <a:ext cx="528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B4BFF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Valor de Mercado CRM previsto para 2028</a:t>
            </a:r>
            <a:endParaRPr lang="en-US" sz="2000" dirty="0">
              <a:solidFill>
                <a:srgbClr val="2B4BFF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5A9A72-E4A2-CA61-5479-8CD6EC8C1326}"/>
              </a:ext>
            </a:extLst>
          </p:cNvPr>
          <p:cNvSpPr txBox="1"/>
          <p:nvPr/>
        </p:nvSpPr>
        <p:spPr>
          <a:xfrm>
            <a:off x="12408385" y="4637175"/>
            <a:ext cx="472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2B4BFF"/>
                </a:solidFill>
                <a:latin typeface="Inter 28pt ExtraBold" panose="02000503000000020004" pitchFamily="2" charset="0"/>
                <a:ea typeface="Inter 28pt ExtraBold" panose="02000503000000020004" pitchFamily="2" charset="0"/>
              </a:rPr>
              <a:t>35%</a:t>
            </a:r>
            <a:endParaRPr lang="en-US" sz="8000" dirty="0">
              <a:solidFill>
                <a:srgbClr val="2B4BFF"/>
              </a:solidFill>
              <a:latin typeface="Inter 28pt ExtraBold" panose="02000503000000020004" pitchFamily="2" charset="0"/>
              <a:ea typeface="Inter 28pt ExtraBol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80A56-4637-44CF-3037-9D864474BDE2}"/>
              </a:ext>
            </a:extLst>
          </p:cNvPr>
          <p:cNvSpPr txBox="1"/>
          <p:nvPr/>
        </p:nvSpPr>
        <p:spPr>
          <a:xfrm>
            <a:off x="12408385" y="5884693"/>
            <a:ext cx="416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B4BFF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Criação de conteúdo</a:t>
            </a:r>
          </a:p>
          <a:p>
            <a:r>
              <a:rPr lang="pt-BR" sz="2000" dirty="0">
                <a:solidFill>
                  <a:srgbClr val="2B4BFF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(por exemplo, escrita, imagens)</a:t>
            </a:r>
            <a:endParaRPr lang="en-US" sz="2000" dirty="0">
              <a:solidFill>
                <a:srgbClr val="2B4BFF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55BA52-8EC0-9A90-76F4-1FCA5184B3FC}"/>
              </a:ext>
            </a:extLst>
          </p:cNvPr>
          <p:cNvSpPr txBox="1"/>
          <p:nvPr/>
        </p:nvSpPr>
        <p:spPr>
          <a:xfrm>
            <a:off x="18572226" y="2527591"/>
            <a:ext cx="472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2B4BFF"/>
                </a:solidFill>
                <a:latin typeface="Inter 28pt ExtraBold" panose="02000503000000020004" pitchFamily="2" charset="0"/>
                <a:ea typeface="Inter 28pt ExtraBold" panose="02000503000000020004" pitchFamily="2" charset="0"/>
              </a:rPr>
              <a:t>30%</a:t>
            </a:r>
            <a:endParaRPr lang="en-US" sz="8000" dirty="0">
              <a:solidFill>
                <a:srgbClr val="2B4BFF"/>
              </a:solidFill>
              <a:latin typeface="Inter 28pt ExtraBold" panose="02000503000000020004" pitchFamily="2" charset="0"/>
              <a:ea typeface="Inter 28pt ExtraBold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697774-D707-01E1-1C04-680C54F999D6}"/>
              </a:ext>
            </a:extLst>
          </p:cNvPr>
          <p:cNvSpPr txBox="1"/>
          <p:nvPr/>
        </p:nvSpPr>
        <p:spPr>
          <a:xfrm>
            <a:off x="18572226" y="3775109"/>
            <a:ext cx="4727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B4BFF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Análises de dados e insights</a:t>
            </a:r>
            <a:endParaRPr lang="en-US" sz="2000" dirty="0">
              <a:solidFill>
                <a:srgbClr val="2B4BFF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57E2-0FD0-1A57-37F3-93C8B561CE5D}"/>
              </a:ext>
            </a:extLst>
          </p:cNvPr>
          <p:cNvSpPr txBox="1"/>
          <p:nvPr/>
        </p:nvSpPr>
        <p:spPr>
          <a:xfrm>
            <a:off x="18572226" y="4595441"/>
            <a:ext cx="472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2B4BFF"/>
                </a:solidFill>
                <a:latin typeface="Inter 28pt ExtraBold" panose="02000503000000020004" pitchFamily="2" charset="0"/>
                <a:ea typeface="Inter 28pt ExtraBold" panose="02000503000000020004" pitchFamily="2" charset="0"/>
              </a:rPr>
              <a:t>20%</a:t>
            </a:r>
            <a:endParaRPr lang="en-US" sz="8000" dirty="0">
              <a:solidFill>
                <a:srgbClr val="2B4BFF"/>
              </a:solidFill>
              <a:latin typeface="Inter 28pt ExtraBold" panose="02000503000000020004" pitchFamily="2" charset="0"/>
              <a:ea typeface="Inter 28pt ExtraBold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72D0C-9714-F0E0-C0CE-C1BE8EE1B9A1}"/>
              </a:ext>
            </a:extLst>
          </p:cNvPr>
          <p:cNvSpPr txBox="1"/>
          <p:nvPr/>
        </p:nvSpPr>
        <p:spPr>
          <a:xfrm>
            <a:off x="18572226" y="5842959"/>
            <a:ext cx="416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B4BFF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Automação do fluxo de trabalho</a:t>
            </a:r>
            <a:endParaRPr lang="en-US" sz="2000" dirty="0">
              <a:solidFill>
                <a:srgbClr val="2B4BFF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4867E41D-50AB-5460-1061-9E5758803E72}"/>
              </a:ext>
            </a:extLst>
          </p:cNvPr>
          <p:cNvSpPr txBox="1"/>
          <p:nvPr/>
        </p:nvSpPr>
        <p:spPr>
          <a:xfrm>
            <a:off x="13837920" y="7097732"/>
            <a:ext cx="8976382" cy="492443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Ponto de atenção para empresas de pequeno porte</a:t>
            </a:r>
            <a:endParaRPr lang="en-US" sz="2600" b="1" dirty="0">
              <a:solidFill>
                <a:schemeClr val="bg1"/>
              </a:solidFill>
              <a:latin typeface="Work Sans Medium" pitchFamily="2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97FD75C-97E3-E415-8913-5A1844741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040944"/>
              </p:ext>
            </p:extLst>
          </p:nvPr>
        </p:nvGraphicFramePr>
        <p:xfrm>
          <a:off x="804673" y="2706624"/>
          <a:ext cx="11338560" cy="958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ixaDeTexto 5">
            <a:extLst>
              <a:ext uri="{FF2B5EF4-FFF2-40B4-BE49-F238E27FC236}">
                <a16:creationId xmlns:a16="http://schemas.microsoft.com/office/drawing/2014/main" id="{728398D5-E7CF-0F32-6EB2-8033C8CD22FC}"/>
              </a:ext>
            </a:extLst>
          </p:cNvPr>
          <p:cNvSpPr txBox="1"/>
          <p:nvPr/>
        </p:nvSpPr>
        <p:spPr>
          <a:xfrm>
            <a:off x="822960" y="1982710"/>
            <a:ext cx="11387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000"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r>
              <a:rPr lang="pt-BR" sz="2600" dirty="0"/>
              <a:t>Quais desafios as empresas enfrentam com os seus sistemas de CRM?</a:t>
            </a:r>
            <a:endParaRPr lang="en-US" sz="2600" dirty="0"/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id="{02C71FF0-51A6-4556-26CB-291B5AF66288}"/>
              </a:ext>
            </a:extLst>
          </p:cNvPr>
          <p:cNvSpPr txBox="1"/>
          <p:nvPr/>
        </p:nvSpPr>
        <p:spPr>
          <a:xfrm>
            <a:off x="1016860" y="13074821"/>
            <a:ext cx="13632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</a:t>
            </a:r>
            <a:r>
              <a:rPr lang="pt-BR" sz="1500" dirty="0" err="1"/>
              <a:t>Freshworks</a:t>
            </a:r>
            <a:r>
              <a:rPr lang="pt-BR" sz="1500" dirty="0"/>
              <a:t>, </a:t>
            </a:r>
            <a:r>
              <a:rPr lang="pt-BR" sz="1500" dirty="0" err="1"/>
              <a:t>Hubspot</a:t>
            </a:r>
            <a:endParaRPr lang="pt-BR" sz="1500" dirty="0"/>
          </a:p>
          <a:p>
            <a:r>
              <a:rPr lang="pt-BR" sz="1500" dirty="0"/>
              <a:t>Nota: Pesquisa realizada com 600 proprietários de empresas e profissionais de vendas, serviços ao consumidor, TI e marketing</a:t>
            </a:r>
            <a:endParaRPr lang="en-US" sz="1500" dirty="0"/>
          </a:p>
        </p:txBody>
      </p:sp>
      <p:pic>
        <p:nvPicPr>
          <p:cNvPr id="31" name="Graphic 30" descr="Warning with solid fill">
            <a:extLst>
              <a:ext uri="{FF2B5EF4-FFF2-40B4-BE49-F238E27FC236}">
                <a16:creationId xmlns:a16="http://schemas.microsoft.com/office/drawing/2014/main" id="{C7E06505-133B-AB52-CABD-6E0376DD6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33376" y="6858000"/>
            <a:ext cx="914400" cy="9144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9404052-0CF1-E150-3ADF-3B323B5E8D8A}"/>
              </a:ext>
            </a:extLst>
          </p:cNvPr>
          <p:cNvSpPr txBox="1"/>
          <p:nvPr/>
        </p:nvSpPr>
        <p:spPr>
          <a:xfrm>
            <a:off x="12408385" y="7952168"/>
            <a:ext cx="472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2B4BFF"/>
                </a:solidFill>
                <a:latin typeface="Inter 28pt ExtraBold" panose="02000503000000020004" pitchFamily="2" charset="0"/>
                <a:ea typeface="Inter 28pt ExtraBold" panose="02000503000000020004" pitchFamily="2" charset="0"/>
              </a:rPr>
              <a:t>71%</a:t>
            </a:r>
            <a:endParaRPr lang="en-US" sz="8000" dirty="0">
              <a:solidFill>
                <a:srgbClr val="2B4BFF"/>
              </a:solidFill>
              <a:latin typeface="Inter 28pt ExtraBold" panose="02000503000000020004" pitchFamily="2" charset="0"/>
              <a:ea typeface="Inter 28pt ExtraBold" panose="02000503000000020004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F81542-5D1E-D438-8E76-0903686B6080}"/>
              </a:ext>
            </a:extLst>
          </p:cNvPr>
          <p:cNvSpPr txBox="1"/>
          <p:nvPr/>
        </p:nvSpPr>
        <p:spPr>
          <a:xfrm>
            <a:off x="12408385" y="9199686"/>
            <a:ext cx="472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B4BFF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Das empresas de pequeno porte utilizam um sistema de CRM</a:t>
            </a:r>
            <a:endParaRPr lang="en-US" sz="2000" dirty="0">
              <a:solidFill>
                <a:srgbClr val="2B4BFF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9CF845B8-199B-5EF4-6353-603C91CA91E1}"/>
              </a:ext>
            </a:extLst>
          </p:cNvPr>
          <p:cNvSpPr/>
          <p:nvPr/>
        </p:nvSpPr>
        <p:spPr>
          <a:xfrm>
            <a:off x="16349472" y="8249365"/>
            <a:ext cx="1554480" cy="999017"/>
          </a:xfrm>
          <a:prstGeom prst="rightArrow">
            <a:avLst/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7D3AAE-C583-5EC7-C095-EAE48F78D715}"/>
              </a:ext>
            </a:extLst>
          </p:cNvPr>
          <p:cNvSpPr txBox="1"/>
          <p:nvPr/>
        </p:nvSpPr>
        <p:spPr>
          <a:xfrm>
            <a:off x="18274295" y="7918361"/>
            <a:ext cx="4727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2B4BFF"/>
                </a:solidFill>
                <a:latin typeface="Inter 28pt ExtraBold" panose="02000503000000020004" pitchFamily="2" charset="0"/>
                <a:ea typeface="Inter 28pt ExtraBold" panose="02000503000000020004" pitchFamily="2" charset="0"/>
              </a:rPr>
              <a:t>Campanha direcionada</a:t>
            </a:r>
            <a:endParaRPr lang="en-US" sz="3000" dirty="0">
              <a:solidFill>
                <a:srgbClr val="2B4BFF"/>
              </a:solidFill>
              <a:latin typeface="Inter 28pt ExtraBold" panose="02000503000000020004" pitchFamily="2" charset="0"/>
              <a:ea typeface="Inter 28pt ExtraBold" panose="02000503000000020004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FCC06E-F568-27F9-98C2-B4C2593DFE41}"/>
              </a:ext>
            </a:extLst>
          </p:cNvPr>
          <p:cNvSpPr txBox="1"/>
          <p:nvPr/>
        </p:nvSpPr>
        <p:spPr>
          <a:xfrm>
            <a:off x="18251424" y="8717727"/>
            <a:ext cx="44714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“</a:t>
            </a:r>
            <a:r>
              <a:rPr lang="pt-BR" sz="3500" b="1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71% </a:t>
            </a:r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das empresas em crescimento já usam CRM. E você?”</a:t>
            </a:r>
            <a:endParaRPr 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71" name="Flowchart: Alternate Process 70">
            <a:extLst>
              <a:ext uri="{FF2B5EF4-FFF2-40B4-BE49-F238E27FC236}">
                <a16:creationId xmlns:a16="http://schemas.microsoft.com/office/drawing/2014/main" id="{0220AA12-6516-239E-3CBF-A5DD3AF242FE}"/>
              </a:ext>
            </a:extLst>
          </p:cNvPr>
          <p:cNvSpPr/>
          <p:nvPr/>
        </p:nvSpPr>
        <p:spPr>
          <a:xfrm>
            <a:off x="18274295" y="8582087"/>
            <a:ext cx="4393704" cy="1189663"/>
          </a:xfrm>
          <a:prstGeom prst="flowChartAlternateProcess">
            <a:avLst/>
          </a:prstGeom>
          <a:noFill/>
          <a:ln>
            <a:solidFill>
              <a:srgbClr val="2B4B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0DA6A6-1D1D-B687-1E3F-EBEE044C3925}"/>
              </a:ext>
            </a:extLst>
          </p:cNvPr>
          <p:cNvSpPr txBox="1"/>
          <p:nvPr/>
        </p:nvSpPr>
        <p:spPr>
          <a:xfrm>
            <a:off x="12792433" y="10693525"/>
            <a:ext cx="9573791" cy="1323439"/>
          </a:xfrm>
          <a:prstGeom prst="rect">
            <a:avLst/>
          </a:prstGeom>
          <a:noFill/>
          <a:ln>
            <a:solidFill>
              <a:srgbClr val="2B4B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“</a:t>
            </a:r>
            <a:r>
              <a:rPr lang="pt-BR" sz="2000" b="1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71%</a:t>
            </a:r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das </a:t>
            </a:r>
            <a:r>
              <a:rPr lang="pt-BR" sz="2000" b="1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empresas em crescimento</a:t>
            </a:r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já usam CRM para vender mais e ter controle total do comercial.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 diferença? Elas não compraram só uma licença.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Elas contaram com especialistas para começar do jeito certo — como a gente.”</a:t>
            </a:r>
            <a:endParaRPr 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73" name="CaixaDeTexto 5">
            <a:extLst>
              <a:ext uri="{FF2B5EF4-FFF2-40B4-BE49-F238E27FC236}">
                <a16:creationId xmlns:a16="http://schemas.microsoft.com/office/drawing/2014/main" id="{AF27227C-869C-47FF-0775-095A6E7A01CE}"/>
              </a:ext>
            </a:extLst>
          </p:cNvPr>
          <p:cNvSpPr txBox="1"/>
          <p:nvPr/>
        </p:nvSpPr>
        <p:spPr>
          <a:xfrm>
            <a:off x="12789408" y="10212167"/>
            <a:ext cx="9573790" cy="492443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Conceito criativo – Mensagem principal</a:t>
            </a:r>
            <a:endParaRPr lang="en-US" sz="2600" b="1" dirty="0">
              <a:solidFill>
                <a:schemeClr val="bg1"/>
              </a:solidFill>
              <a:latin typeface="Work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B22B-7058-838D-C78D-5E6EFF0C2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6C34E0C-B359-8A52-AD5B-65C87916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E8DA2E-E3B1-2706-D5B7-47066BAEE2B9}"/>
              </a:ext>
            </a:extLst>
          </p:cNvPr>
          <p:cNvSpPr txBox="1"/>
          <p:nvPr/>
        </p:nvSpPr>
        <p:spPr>
          <a:xfrm>
            <a:off x="1188720" y="420624"/>
            <a:ext cx="11192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>
                <a:latin typeface="Inter 24pt SemiBold" panose="02000503000000020004" pitchFamily="2" charset="0"/>
                <a:ea typeface="Inter 24pt SemiBold" panose="02000503000000020004" pitchFamily="2" charset="0"/>
              </a:rPr>
              <a:t>Insights para campanhas</a:t>
            </a:r>
            <a:endParaRPr lang="en-US" sz="7000" dirty="0">
              <a:latin typeface="Inter 24pt SemiBold" panose="02000503000000020004" pitchFamily="2" charset="0"/>
              <a:ea typeface="Inter 24pt SemiBold" panose="02000503000000020004" pitchFamily="2" charset="0"/>
            </a:endParaRPr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id="{A1DE1BB0-4D75-C3F4-D374-D423C3DB4971}"/>
              </a:ext>
            </a:extLst>
          </p:cNvPr>
          <p:cNvSpPr txBox="1"/>
          <p:nvPr/>
        </p:nvSpPr>
        <p:spPr>
          <a:xfrm>
            <a:off x="1016860" y="13074821"/>
            <a:ext cx="136328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</a:t>
            </a:r>
            <a:r>
              <a:rPr lang="pt-BR" sz="1500" dirty="0" err="1"/>
              <a:t>Hubspot</a:t>
            </a:r>
            <a:endParaRPr lang="pt-BR" sz="15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F78286-E078-E83F-0574-A9B0F3134FF3}"/>
              </a:ext>
            </a:extLst>
          </p:cNvPr>
          <p:cNvCxnSpPr>
            <a:cxnSpLocks/>
          </p:cNvCxnSpPr>
          <p:nvPr/>
        </p:nvCxnSpPr>
        <p:spPr>
          <a:xfrm>
            <a:off x="12192000" y="1982710"/>
            <a:ext cx="0" cy="10477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D466F3-E190-DE25-8983-B332D512753D}"/>
              </a:ext>
            </a:extLst>
          </p:cNvPr>
          <p:cNvSpPr txBox="1"/>
          <p:nvPr/>
        </p:nvSpPr>
        <p:spPr>
          <a:xfrm>
            <a:off x="12345620" y="1961813"/>
            <a:ext cx="96952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600"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r>
              <a:rPr lang="pt-BR" sz="3500" dirty="0">
                <a:solidFill>
                  <a:srgbClr val="2B4BFF"/>
                </a:solidFill>
              </a:rPr>
              <a:t>Campanha direcionada</a:t>
            </a:r>
            <a:endParaRPr lang="en-US" sz="3500" dirty="0">
              <a:solidFill>
                <a:srgbClr val="2B4B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ED14BC1-F9CA-2E7D-42A4-D7BD4B203E2E}"/>
              </a:ext>
            </a:extLst>
          </p:cNvPr>
          <p:cNvSpPr txBox="1"/>
          <p:nvPr/>
        </p:nvSpPr>
        <p:spPr>
          <a:xfrm>
            <a:off x="12345619" y="3016969"/>
            <a:ext cx="10666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Nome da campanha:</a:t>
            </a:r>
            <a:r>
              <a:rPr lang="pt-BR" sz="25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“Produtividade e Receita: Os Dois Números Que Estão Mudando Empresas com </a:t>
            </a:r>
            <a:r>
              <a:rPr lang="pt-BR" sz="25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en-US" sz="25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”</a:t>
            </a:r>
            <a:endParaRPr lang="pt-BR" sz="2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grpSp>
        <p:nvGrpSpPr>
          <p:cNvPr id="83" name="Google Shape;890;p35">
            <a:extLst>
              <a:ext uri="{FF2B5EF4-FFF2-40B4-BE49-F238E27FC236}">
                <a16:creationId xmlns:a16="http://schemas.microsoft.com/office/drawing/2014/main" id="{9306CCD0-5FE0-B86B-6729-F03AEE809A69}"/>
              </a:ext>
            </a:extLst>
          </p:cNvPr>
          <p:cNvGrpSpPr/>
          <p:nvPr/>
        </p:nvGrpSpPr>
        <p:grpSpPr>
          <a:xfrm>
            <a:off x="733531" y="2592755"/>
            <a:ext cx="10981001" cy="3395514"/>
            <a:chOff x="1711447" y="1726763"/>
            <a:chExt cx="5126063" cy="1585067"/>
          </a:xfrm>
        </p:grpSpPr>
        <p:grpSp>
          <p:nvGrpSpPr>
            <p:cNvPr id="102" name="Google Shape;891;p35">
              <a:extLst>
                <a:ext uri="{FF2B5EF4-FFF2-40B4-BE49-F238E27FC236}">
                  <a16:creationId xmlns:a16="http://schemas.microsoft.com/office/drawing/2014/main" id="{67521532-8FC4-A7D0-E168-7A53D777439F}"/>
                </a:ext>
              </a:extLst>
            </p:cNvPr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105" name="Google Shape;892;p35">
                <a:extLst>
                  <a:ext uri="{FF2B5EF4-FFF2-40B4-BE49-F238E27FC236}">
                    <a16:creationId xmlns:a16="http://schemas.microsoft.com/office/drawing/2014/main" id="{8006ECA3-031E-67F0-6B30-742EE170C049}"/>
                  </a:ext>
                </a:extLst>
              </p:cNvPr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6212"/>
                </a:avLst>
              </a:prstGeom>
              <a:noFill/>
              <a:ln w="9525" cap="flat" cmpd="sng">
                <a:solidFill>
                  <a:srgbClr val="2B4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Helvetica Neue"/>
                  <a:buNone/>
                </a:pPr>
                <a:endParaRPr sz="3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6" name="Google Shape;893;p35">
                <a:extLst>
                  <a:ext uri="{FF2B5EF4-FFF2-40B4-BE49-F238E27FC236}">
                    <a16:creationId xmlns:a16="http://schemas.microsoft.com/office/drawing/2014/main" id="{6A509B2C-E8B3-A929-D6EE-ADDE8A34B441}"/>
                  </a:ext>
                </a:extLst>
              </p:cNvPr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name="adj1" fmla="val 20425614"/>
                  <a:gd name="adj2" fmla="val 16198046"/>
                  <a:gd name="adj3" fmla="val 16139"/>
                </a:avLst>
              </a:prstGeom>
              <a:solidFill>
                <a:srgbClr val="2B4BFF"/>
              </a:solidFill>
              <a:ln w="9525" cap="flat" cmpd="sng">
                <a:solidFill>
                  <a:srgbClr val="2B4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Helvetica Neue"/>
                  <a:buNone/>
                </a:pPr>
                <a:endParaRPr sz="3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3" name="Google Shape;894;p35">
              <a:extLst>
                <a:ext uri="{FF2B5EF4-FFF2-40B4-BE49-F238E27FC236}">
                  <a16:creationId xmlns:a16="http://schemas.microsoft.com/office/drawing/2014/main" id="{DEDDDDAC-44E9-61B8-6DD4-803AE3552E38}"/>
                </a:ext>
              </a:extLst>
            </p:cNvPr>
            <p:cNvSpPr txBox="1"/>
            <p:nvPr/>
          </p:nvSpPr>
          <p:spPr>
            <a:xfrm>
              <a:off x="3376269" y="2127338"/>
              <a:ext cx="3461241" cy="993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FF0000"/>
                </a:buClr>
                <a:buSzPts val="3200"/>
              </a:pPr>
              <a:r>
                <a:rPr lang="pt-BR" sz="3000" b="1" dirty="0">
                  <a:solidFill>
                    <a:srgbClr val="2B4BFF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  <a:cs typeface="Work Sans ExtraBold"/>
                  <a:sym typeface="Work Sans ExtraBold"/>
                </a:rPr>
                <a:t>dos utilizadores da </a:t>
              </a:r>
              <a:r>
                <a:rPr lang="pt-BR" sz="3000" b="1" dirty="0" err="1">
                  <a:solidFill>
                    <a:srgbClr val="2B4BFF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  <a:cs typeface="Work Sans ExtraBold"/>
                  <a:sym typeface="Work Sans ExtraBold"/>
                </a:rPr>
                <a:t>HubSpot</a:t>
              </a:r>
              <a:r>
                <a:rPr lang="pt-BR" sz="3000" b="1" dirty="0">
                  <a:solidFill>
                    <a:srgbClr val="2B4BFF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  <a:cs typeface="Work Sans ExtraBold"/>
                  <a:sym typeface="Work Sans ExtraBold"/>
                </a:rPr>
                <a:t> observaram um aumento na produtividade</a:t>
              </a:r>
              <a:endParaRPr lang="pt-BR" sz="3000" dirty="0">
                <a:solidFill>
                  <a:srgbClr val="2B4BFF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endParaRPr>
            </a:p>
          </p:txBody>
        </p:sp>
        <p:sp>
          <p:nvSpPr>
            <p:cNvPr id="104" name="Google Shape;895;p35">
              <a:extLst>
                <a:ext uri="{FF2B5EF4-FFF2-40B4-BE49-F238E27FC236}">
                  <a16:creationId xmlns:a16="http://schemas.microsoft.com/office/drawing/2014/main" id="{6D05C47B-5F26-2F14-A212-6E938FB18251}"/>
                </a:ext>
              </a:extLst>
            </p:cNvPr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Work Sans ExtraBold"/>
                <a:buNone/>
              </a:pPr>
              <a:r>
                <a:rPr lang="pt-BR" sz="4400" b="1" i="0" u="none" strike="noStrike" cap="none" dirty="0">
                  <a:solidFill>
                    <a:srgbClr val="2B4BFF"/>
                  </a:solidFill>
                  <a:latin typeface="Work Sans ExtraBold"/>
                  <a:ea typeface="Work Sans ExtraBold"/>
                  <a:cs typeface="Work Sans ExtraBold"/>
                  <a:sym typeface="Work Sans ExtraBold"/>
                </a:rPr>
                <a:t>80</a:t>
              </a:r>
              <a:r>
                <a:rPr lang="pt-BR" sz="3600" b="1" i="0" u="none" strike="noStrike" cap="none" dirty="0">
                  <a:solidFill>
                    <a:srgbClr val="2B4BFF"/>
                  </a:solidFill>
                  <a:latin typeface="Work Sans ExtraBold"/>
                  <a:ea typeface="Work Sans ExtraBold"/>
                  <a:cs typeface="Work Sans ExtraBold"/>
                  <a:sym typeface="Work Sans ExtraBold"/>
                </a:rPr>
                <a:t>%</a:t>
              </a:r>
              <a:endParaRPr sz="3600" b="1" i="0" u="none" strike="noStrike" cap="none" dirty="0">
                <a:solidFill>
                  <a:srgbClr val="2B4BFF"/>
                </a:solidFill>
                <a:latin typeface="Work Sans ExtraBold"/>
                <a:ea typeface="Work Sans ExtraBold"/>
                <a:cs typeface="Work Sans ExtraBold"/>
                <a:sym typeface="Work Sans ExtraBold"/>
              </a:endParaRPr>
            </a:p>
          </p:txBody>
        </p:sp>
      </p:grpSp>
      <p:grpSp>
        <p:nvGrpSpPr>
          <p:cNvPr id="107" name="Google Shape;890;p35">
            <a:extLst>
              <a:ext uri="{FF2B5EF4-FFF2-40B4-BE49-F238E27FC236}">
                <a16:creationId xmlns:a16="http://schemas.microsoft.com/office/drawing/2014/main" id="{3B5325CA-D29C-C71B-1BD7-4F7CD3B3D869}"/>
              </a:ext>
            </a:extLst>
          </p:cNvPr>
          <p:cNvGrpSpPr/>
          <p:nvPr/>
        </p:nvGrpSpPr>
        <p:grpSpPr>
          <a:xfrm>
            <a:off x="733531" y="7706208"/>
            <a:ext cx="10981001" cy="3395514"/>
            <a:chOff x="1711447" y="1726763"/>
            <a:chExt cx="5126063" cy="1585067"/>
          </a:xfrm>
        </p:grpSpPr>
        <p:grpSp>
          <p:nvGrpSpPr>
            <p:cNvPr id="108" name="Google Shape;891;p35">
              <a:extLst>
                <a:ext uri="{FF2B5EF4-FFF2-40B4-BE49-F238E27FC236}">
                  <a16:creationId xmlns:a16="http://schemas.microsoft.com/office/drawing/2014/main" id="{7E789D9C-1833-8EF6-27C2-E70E6332544C}"/>
                </a:ext>
              </a:extLst>
            </p:cNvPr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111" name="Google Shape;892;p35">
                <a:extLst>
                  <a:ext uri="{FF2B5EF4-FFF2-40B4-BE49-F238E27FC236}">
                    <a16:creationId xmlns:a16="http://schemas.microsoft.com/office/drawing/2014/main" id="{7B2ED2A5-2F0B-CAF1-2DBA-54B9C997D999}"/>
                  </a:ext>
                </a:extLst>
              </p:cNvPr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name="adj" fmla="val 16212"/>
                </a:avLst>
              </a:prstGeom>
              <a:noFill/>
              <a:ln w="9525" cap="flat" cmpd="sng">
                <a:solidFill>
                  <a:srgbClr val="2B4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Helvetica Neue"/>
                  <a:buNone/>
                </a:pPr>
                <a:endParaRPr sz="3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2" name="Google Shape;893;p35">
                <a:extLst>
                  <a:ext uri="{FF2B5EF4-FFF2-40B4-BE49-F238E27FC236}">
                    <a16:creationId xmlns:a16="http://schemas.microsoft.com/office/drawing/2014/main" id="{05568559-1C1C-4620-D55D-34ECA94430CC}"/>
                  </a:ext>
                </a:extLst>
              </p:cNvPr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name="adj1" fmla="val 120950"/>
                  <a:gd name="adj2" fmla="val 16198046"/>
                  <a:gd name="adj3" fmla="val 16139"/>
                </a:avLst>
              </a:prstGeom>
              <a:solidFill>
                <a:srgbClr val="2B4BFF"/>
              </a:solidFill>
              <a:ln w="9525" cap="flat" cmpd="sng">
                <a:solidFill>
                  <a:srgbClr val="2B4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Helvetica Neue"/>
                  <a:buNone/>
                </a:pPr>
                <a:endParaRPr sz="3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9" name="Google Shape;894;p35">
              <a:extLst>
                <a:ext uri="{FF2B5EF4-FFF2-40B4-BE49-F238E27FC236}">
                  <a16:creationId xmlns:a16="http://schemas.microsoft.com/office/drawing/2014/main" id="{6050ADDC-A786-2261-EBC0-D456620808AA}"/>
                </a:ext>
              </a:extLst>
            </p:cNvPr>
            <p:cNvSpPr txBox="1"/>
            <p:nvPr/>
          </p:nvSpPr>
          <p:spPr>
            <a:xfrm>
              <a:off x="3376269" y="2127338"/>
              <a:ext cx="3461241" cy="993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FF0000"/>
                </a:buClr>
                <a:buSzPts val="3200"/>
              </a:pPr>
              <a:r>
                <a:rPr lang="pt-BR" sz="3000" b="1" dirty="0">
                  <a:solidFill>
                    <a:srgbClr val="2B4BFF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  <a:cs typeface="Work Sans ExtraBold"/>
                  <a:sym typeface="Work Sans ExtraBold"/>
                </a:rPr>
                <a:t>dos utilizadores da </a:t>
              </a:r>
              <a:r>
                <a:rPr lang="pt-BR" sz="3000" b="1" dirty="0" err="1">
                  <a:solidFill>
                    <a:srgbClr val="2B4BFF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  <a:cs typeface="Work Sans ExtraBold"/>
                  <a:sym typeface="Work Sans ExtraBold"/>
                </a:rPr>
                <a:t>HubSpot</a:t>
              </a:r>
              <a:r>
                <a:rPr lang="pt-BR" sz="3000" b="1" dirty="0">
                  <a:solidFill>
                    <a:srgbClr val="2B4BFF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  <a:cs typeface="Work Sans ExtraBold"/>
                  <a:sym typeface="Work Sans ExtraBold"/>
                </a:rPr>
                <a:t> afirmam que aumentou a receita gerada pela sua empresa</a:t>
              </a:r>
              <a:endParaRPr sz="3000" dirty="0">
                <a:solidFill>
                  <a:srgbClr val="2B4BFF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endParaRPr>
            </a:p>
          </p:txBody>
        </p:sp>
        <p:sp>
          <p:nvSpPr>
            <p:cNvPr id="110" name="Google Shape;895;p35">
              <a:extLst>
                <a:ext uri="{FF2B5EF4-FFF2-40B4-BE49-F238E27FC236}">
                  <a16:creationId xmlns:a16="http://schemas.microsoft.com/office/drawing/2014/main" id="{458E4715-F4E5-5577-B70D-EE1310F0E546}"/>
                </a:ext>
              </a:extLst>
            </p:cNvPr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Work Sans ExtraBold"/>
                <a:buNone/>
              </a:pPr>
              <a:r>
                <a:rPr lang="pt-BR" sz="4400" b="1" i="0" u="none" strike="noStrike" cap="none" dirty="0">
                  <a:solidFill>
                    <a:srgbClr val="2B4BFF"/>
                  </a:solidFill>
                  <a:latin typeface="Work Sans ExtraBold"/>
                  <a:ea typeface="Work Sans ExtraBold"/>
                  <a:cs typeface="Work Sans ExtraBold"/>
                  <a:sym typeface="Work Sans ExtraBold"/>
                </a:rPr>
                <a:t>75</a:t>
              </a:r>
              <a:r>
                <a:rPr lang="pt-BR" sz="3600" b="1" i="0" u="none" strike="noStrike" cap="none" dirty="0">
                  <a:solidFill>
                    <a:srgbClr val="2B4BFF"/>
                  </a:solidFill>
                  <a:latin typeface="Work Sans ExtraBold"/>
                  <a:ea typeface="Work Sans ExtraBold"/>
                  <a:cs typeface="Work Sans ExtraBold"/>
                  <a:sym typeface="Work Sans ExtraBold"/>
                </a:rPr>
                <a:t>%</a:t>
              </a:r>
              <a:endParaRPr sz="3600" b="1" i="0" u="none" strike="noStrike" cap="none" dirty="0">
                <a:solidFill>
                  <a:srgbClr val="2B4BFF"/>
                </a:solidFill>
                <a:latin typeface="Work Sans ExtraBold"/>
                <a:ea typeface="Work Sans ExtraBold"/>
                <a:cs typeface="Work Sans ExtraBold"/>
                <a:sym typeface="Work Sans ExtraBold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7B3FD32-3CB7-D6D6-8DCD-911E2A0EB857}"/>
              </a:ext>
            </a:extLst>
          </p:cNvPr>
          <p:cNvSpPr txBox="1"/>
          <p:nvPr/>
        </p:nvSpPr>
        <p:spPr>
          <a:xfrm>
            <a:off x="12707569" y="5440384"/>
            <a:ext cx="9695231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pt-BR" dirty="0">
                <a:latin typeface="Inter 18pt" panose="02000503000000020004" pitchFamily="2" charset="0"/>
                <a:ea typeface="Inter 18pt" panose="02000503000000020004" pitchFamily="2" charset="0"/>
              </a:rPr>
              <a:t>80% 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dos usuários da </a:t>
            </a:r>
            <a:r>
              <a:rPr lang="pt-BR" b="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 aumentaram a produtividade. </a:t>
            </a:r>
          </a:p>
          <a:p>
            <a:pPr marL="0" indent="0">
              <a:buNone/>
            </a:pPr>
            <a:endParaRPr lang="pt-BR" b="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dirty="0">
                <a:latin typeface="Inter 18pt" panose="02000503000000020004" pitchFamily="2" charset="0"/>
                <a:ea typeface="Inter 18pt" panose="02000503000000020004" pitchFamily="2" charset="0"/>
              </a:rPr>
              <a:t>75% 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aumentaram a receita.</a:t>
            </a:r>
          </a:p>
          <a:p>
            <a:pPr marL="0" indent="0">
              <a:buNone/>
            </a:pPr>
            <a:endParaRPr lang="pt-BR" b="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Se sua equipe está sobrecarregada, desorganizada ou com vendas estagnadas, o problema pode estar na falta de um processo inteligente.</a:t>
            </a:r>
          </a:p>
          <a:p>
            <a:pPr marL="0" indent="0">
              <a:buNone/>
            </a:pPr>
            <a:endParaRPr lang="pt-BR" b="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O </a:t>
            </a:r>
            <a:r>
              <a:rPr lang="pt-BR" b="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 CRM organiza, automatiza e acelera — e os números comprovam:</a:t>
            </a:r>
          </a:p>
          <a:p>
            <a:pPr marL="0" indent="0">
              <a:buNone/>
            </a:pPr>
            <a:endParaRPr lang="pt-BR" b="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dirty="0">
                <a:latin typeface="Inter 18pt" panose="02000503000000020004" pitchFamily="2" charset="0"/>
                <a:ea typeface="Inter 18pt" panose="02000503000000020004" pitchFamily="2" charset="0"/>
              </a:rPr>
              <a:t>               8 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em cada </a:t>
            </a:r>
            <a:r>
              <a:rPr lang="pt-BR" dirty="0">
                <a:latin typeface="Inter 18pt" panose="02000503000000020004" pitchFamily="2" charset="0"/>
                <a:ea typeface="Inter 18pt" panose="02000503000000020004" pitchFamily="2" charset="0"/>
              </a:rPr>
              <a:t>10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 empresas trabalham melhor</a:t>
            </a:r>
          </a:p>
          <a:p>
            <a:pPr marL="0" indent="0">
              <a:buNone/>
            </a:pPr>
            <a:endParaRPr lang="pt-BR" b="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dirty="0">
                <a:latin typeface="Inter 18pt" panose="02000503000000020004" pitchFamily="2" charset="0"/>
                <a:ea typeface="Inter 18pt" panose="02000503000000020004" pitchFamily="2" charset="0"/>
              </a:rPr>
              <a:t>               3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 em cada </a:t>
            </a:r>
            <a:r>
              <a:rPr lang="pt-BR" dirty="0">
                <a:latin typeface="Inter 18pt" panose="02000503000000020004" pitchFamily="2" charset="0"/>
                <a:ea typeface="Inter 18pt" panose="02000503000000020004" pitchFamily="2" charset="0"/>
              </a:rPr>
              <a:t>4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 estão ganhando mais dinheiro</a:t>
            </a:r>
          </a:p>
          <a:p>
            <a:pPr marL="0" indent="0">
              <a:buNone/>
            </a:pPr>
            <a:endParaRPr lang="pt-BR" b="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Você quer produtividade ou resultado? Com </a:t>
            </a:r>
            <a:r>
              <a:rPr lang="pt-BR" b="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b="0" dirty="0">
                <a:latin typeface="Inter 18pt" panose="02000503000000020004" pitchFamily="2" charset="0"/>
                <a:ea typeface="Inter 18pt" panose="02000503000000020004" pitchFamily="2" charset="0"/>
              </a:rPr>
              <a:t>, você tem os dois.</a:t>
            </a:r>
            <a:endParaRPr lang="en-US" b="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E3CE0FA-867C-9250-B0D2-FF521A6357B1}"/>
              </a:ext>
            </a:extLst>
          </p:cNvPr>
          <p:cNvSpPr/>
          <p:nvPr/>
        </p:nvSpPr>
        <p:spPr>
          <a:xfrm>
            <a:off x="12345619" y="4457775"/>
            <a:ext cx="10479480" cy="7753276"/>
          </a:xfrm>
          <a:prstGeom prst="roundRect">
            <a:avLst>
              <a:gd name="adj" fmla="val 3890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B1427347-4BEC-C9D4-64D3-7F8EEADB83B3}"/>
              </a:ext>
            </a:extLst>
          </p:cNvPr>
          <p:cNvSpPr/>
          <p:nvPr/>
        </p:nvSpPr>
        <p:spPr>
          <a:xfrm>
            <a:off x="12345619" y="4415499"/>
            <a:ext cx="10563605" cy="654027"/>
          </a:xfrm>
          <a:prstGeom prst="roundRect">
            <a:avLst>
              <a:gd name="adj" fmla="val 50000"/>
            </a:avLst>
          </a:prstGeom>
          <a:solidFill>
            <a:srgbClr val="2B4BFF"/>
          </a:solidFill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838B12-D2E8-B1FB-FAE2-C2DF0C0DBB42}"/>
              </a:ext>
            </a:extLst>
          </p:cNvPr>
          <p:cNvSpPr txBox="1"/>
          <p:nvPr/>
        </p:nvSpPr>
        <p:spPr>
          <a:xfrm>
            <a:off x="15203119" y="4438584"/>
            <a:ext cx="106667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Mensagem principal</a:t>
            </a:r>
            <a:endParaRPr lang="pt-BR" sz="3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pic>
        <p:nvPicPr>
          <p:cNvPr id="122" name="Graphic 121" descr="Siren with solid fill">
            <a:extLst>
              <a:ext uri="{FF2B5EF4-FFF2-40B4-BE49-F238E27FC236}">
                <a16:creationId xmlns:a16="http://schemas.microsoft.com/office/drawing/2014/main" id="{16E7CFF9-31AF-B1BA-8347-32996C0E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3793" y="9399679"/>
            <a:ext cx="763709" cy="763709"/>
          </a:xfrm>
          <a:prstGeom prst="rect">
            <a:avLst/>
          </a:prstGeom>
        </p:spPr>
      </p:pic>
      <p:pic>
        <p:nvPicPr>
          <p:cNvPr id="123" name="Graphic 122" descr="Siren with solid fill">
            <a:extLst>
              <a:ext uri="{FF2B5EF4-FFF2-40B4-BE49-F238E27FC236}">
                <a16:creationId xmlns:a16="http://schemas.microsoft.com/office/drawing/2014/main" id="{1ABD241E-EB87-158B-EA4E-79E4DB74E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3793" y="10182579"/>
            <a:ext cx="763709" cy="7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2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43B8-BF77-B58B-6A49-D9044900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EFBB0E-42FA-B3A4-28D6-EE9482A2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id="{A85B8527-4F00-4FB6-7F13-927795E9BF43}"/>
              </a:ext>
            </a:extLst>
          </p:cNvPr>
          <p:cNvSpPr txBox="1"/>
          <p:nvPr/>
        </p:nvSpPr>
        <p:spPr>
          <a:xfrm>
            <a:off x="1016860" y="13074821"/>
            <a:ext cx="1478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</a:t>
            </a:r>
            <a:r>
              <a:rPr lang="pt-BR" sz="1500" dirty="0" err="1"/>
              <a:t>Hubspot</a:t>
            </a:r>
            <a:endParaRPr lang="pt-BR" sz="1500" dirty="0"/>
          </a:p>
          <a:p>
            <a:r>
              <a:rPr lang="pt-BR" sz="1500" dirty="0"/>
              <a:t>Nota: Iniciador – Identifica a necessidade e inicia a busca; Consultado -  Fornece informações e recomendações; Decisor: aprova a compra e libera o orçamento.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F9F49-8C73-8ACA-50EC-C1AAD55DC26F}"/>
              </a:ext>
            </a:extLst>
          </p:cNvPr>
          <p:cNvGrpSpPr/>
          <p:nvPr/>
        </p:nvGrpSpPr>
        <p:grpSpPr>
          <a:xfrm>
            <a:off x="1016860" y="765313"/>
            <a:ext cx="1131215" cy="1259060"/>
            <a:chOff x="1016860" y="765313"/>
            <a:chExt cx="1131215" cy="125906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B87B444D-4188-F41D-0BEE-F4552F13DB40}"/>
                </a:ext>
              </a:extLst>
            </p:cNvPr>
            <p:cNvSpPr/>
            <p:nvPr/>
          </p:nvSpPr>
          <p:spPr>
            <a:xfrm>
              <a:off x="1016860" y="765313"/>
              <a:ext cx="1131215" cy="1259060"/>
            </a:xfrm>
            <a:prstGeom prst="flowChartConnector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ffice worker male with solid fill">
              <a:extLst>
                <a:ext uri="{FF2B5EF4-FFF2-40B4-BE49-F238E27FC236}">
                  <a16:creationId xmlns:a16="http://schemas.microsoft.com/office/drawing/2014/main" id="{25103DD3-90F7-53F3-9341-3FA7B105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467" y="917843"/>
              <a:ext cx="954000" cy="954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D1D050-60F0-696D-0792-277A2C4A106F}"/>
              </a:ext>
            </a:extLst>
          </p:cNvPr>
          <p:cNvSpPr txBox="1"/>
          <p:nvPr/>
        </p:nvSpPr>
        <p:spPr>
          <a:xfrm>
            <a:off x="2367868" y="1156316"/>
            <a:ext cx="92011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Diretor(a) de Marketing / Head de Growth</a:t>
            </a:r>
            <a:endParaRPr lang="pt-BR" sz="3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AA16246-66D9-46B8-F236-C3E6EC39041D}"/>
              </a:ext>
            </a:extLst>
          </p:cNvPr>
          <p:cNvGrpSpPr/>
          <p:nvPr/>
        </p:nvGrpSpPr>
        <p:grpSpPr>
          <a:xfrm>
            <a:off x="1105467" y="2615815"/>
            <a:ext cx="9810183" cy="8167247"/>
            <a:chOff x="1105467" y="2176903"/>
            <a:chExt cx="9810183" cy="81672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4A4A3C-5BC6-4D8C-6B02-5AF2FEEAA62A}"/>
                </a:ext>
              </a:extLst>
            </p:cNvPr>
            <p:cNvSpPr txBox="1"/>
            <p:nvPr/>
          </p:nvSpPr>
          <p:spPr>
            <a:xfrm>
              <a:off x="1581150" y="2443490"/>
              <a:ext cx="9201150" cy="770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000" b="0" dirty="0"/>
                <a:t>O que faz?</a:t>
              </a:r>
            </a:p>
            <a:p>
              <a:endParaRPr lang="pt-BR" sz="3000" b="0" dirty="0"/>
            </a:p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Lidera o time responsável por geração de demanda, campanhas, mídias, conteúdo e entregas para o time comercial. Cobra resultados em leads e ROI de marketing.</a:t>
              </a:r>
            </a:p>
            <a:p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3000" b="0" dirty="0"/>
                <a:t>Desafios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3000" b="0" dirty="0"/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Falta de visibilidade sobre desempenho dos vendedores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Leads frios ou desqualificados chegando para abordagem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Dificuldade em prever faturamento com dados confiáveis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 err="1">
                  <a:latin typeface="Inter 18pt" panose="02000503000000020004" pitchFamily="2" charset="0"/>
                  <a:ea typeface="Inter 18pt" panose="02000503000000020004" pitchFamily="2" charset="0"/>
                </a:rPr>
                <a:t>SDRs</a:t>
              </a: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 e vendedores sem método claro de priorização</a:t>
              </a:r>
            </a:p>
            <a:p>
              <a:pPr marL="342900" indent="-342900">
                <a:buFontTx/>
                <a:buChar char="-"/>
              </a:pP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Funil comercial desorganizado ou pulverizado em várias ferramentas</a:t>
              </a:r>
              <a:endParaRPr lang="en-US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</p:txBody>
        </p:sp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F7B46B4D-84B3-6C01-8DED-F99AB3E5DC39}"/>
                </a:ext>
              </a:extLst>
            </p:cNvPr>
            <p:cNvSpPr/>
            <p:nvPr/>
          </p:nvSpPr>
          <p:spPr>
            <a:xfrm>
              <a:off x="1105467" y="2176903"/>
              <a:ext cx="9810183" cy="8167247"/>
            </a:xfrm>
            <a:prstGeom prst="flowChartAlternateProcess">
              <a:avLst/>
            </a:prstGeom>
            <a:noFill/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BC75109-E313-C798-8C6A-72FE312608D3}"/>
              </a:ext>
            </a:extLst>
          </p:cNvPr>
          <p:cNvGrpSpPr/>
          <p:nvPr/>
        </p:nvGrpSpPr>
        <p:grpSpPr>
          <a:xfrm>
            <a:off x="12505980" y="1671160"/>
            <a:ext cx="11028290" cy="4869076"/>
            <a:chOff x="12505980" y="1927192"/>
            <a:chExt cx="11028290" cy="486907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1C9FF9-4865-93B6-380A-3E63A657D5D8}"/>
                </a:ext>
              </a:extLst>
            </p:cNvPr>
            <p:cNvSpPr/>
            <p:nvPr/>
          </p:nvSpPr>
          <p:spPr>
            <a:xfrm>
              <a:off x="20363179" y="2145501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72EB48-7FDD-E651-0C19-DE38EC7A29CE}"/>
                </a:ext>
              </a:extLst>
            </p:cNvPr>
            <p:cNvSpPr/>
            <p:nvPr/>
          </p:nvSpPr>
          <p:spPr>
            <a:xfrm>
              <a:off x="17835654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B8BCCE-908B-1AF8-2D49-AE8FA358A76A}"/>
                </a:ext>
              </a:extLst>
            </p:cNvPr>
            <p:cNvSpPr txBox="1"/>
            <p:nvPr/>
          </p:nvSpPr>
          <p:spPr>
            <a:xfrm>
              <a:off x="15801876" y="2045769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Baixo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45A2122-AEE1-316B-FEE2-706C015E57D2}"/>
                </a:ext>
              </a:extLst>
            </p:cNvPr>
            <p:cNvSpPr/>
            <p:nvPr/>
          </p:nvSpPr>
          <p:spPr>
            <a:xfrm>
              <a:off x="20274054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878F33-BD3C-DA37-6153-31F754FC3F23}"/>
                </a:ext>
              </a:extLst>
            </p:cNvPr>
            <p:cNvSpPr/>
            <p:nvPr/>
          </p:nvSpPr>
          <p:spPr>
            <a:xfrm>
              <a:off x="15080502" y="2024373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8AA8F6-8703-5612-A3C3-AC1996402F61}"/>
                </a:ext>
              </a:extLst>
            </p:cNvPr>
            <p:cNvSpPr txBox="1"/>
            <p:nvPr/>
          </p:nvSpPr>
          <p:spPr>
            <a:xfrm>
              <a:off x="18401674" y="2024373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Médio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AA7F13-D4B8-A5FE-188A-5F52819E6065}"/>
                </a:ext>
              </a:extLst>
            </p:cNvPr>
            <p:cNvSpPr txBox="1"/>
            <p:nvPr/>
          </p:nvSpPr>
          <p:spPr>
            <a:xfrm>
              <a:off x="21046722" y="2045769"/>
              <a:ext cx="11202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Alto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9C2D4D-2BE5-EFBD-964E-028069A9ECE9}"/>
                </a:ext>
              </a:extLst>
            </p:cNvPr>
            <p:cNvSpPr txBox="1"/>
            <p:nvPr/>
          </p:nvSpPr>
          <p:spPr>
            <a:xfrm>
              <a:off x="12505980" y="1927192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Potencial de compra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1BD473-DC49-38A1-FA11-D571079B1E01}"/>
                </a:ext>
              </a:extLst>
            </p:cNvPr>
            <p:cNvSpPr/>
            <p:nvPr/>
          </p:nvSpPr>
          <p:spPr>
            <a:xfrm>
              <a:off x="17835654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66B07D-D4D9-2670-FAD0-17978B5174B5}"/>
                </a:ext>
              </a:extLst>
            </p:cNvPr>
            <p:cNvSpPr txBox="1"/>
            <p:nvPr/>
          </p:nvSpPr>
          <p:spPr>
            <a:xfrm>
              <a:off x="15801876" y="3386724"/>
              <a:ext cx="1707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Consultor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A83263-10E8-7E08-6F6E-9AE6CB0A5F1C}"/>
                </a:ext>
              </a:extLst>
            </p:cNvPr>
            <p:cNvSpPr/>
            <p:nvPr/>
          </p:nvSpPr>
          <p:spPr>
            <a:xfrm>
              <a:off x="20274054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2F623E9-9B06-FA93-3A8B-46D439006795}"/>
                </a:ext>
              </a:extLst>
            </p:cNvPr>
            <p:cNvSpPr/>
            <p:nvPr/>
          </p:nvSpPr>
          <p:spPr>
            <a:xfrm>
              <a:off x="15080502" y="336532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9BF837-8FD3-4F74-925D-6B49F1E5243A}"/>
                </a:ext>
              </a:extLst>
            </p:cNvPr>
            <p:cNvSpPr txBox="1"/>
            <p:nvPr/>
          </p:nvSpPr>
          <p:spPr>
            <a:xfrm>
              <a:off x="18401674" y="3365328"/>
              <a:ext cx="16186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Iniciador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B03FE6-355F-C0AA-8056-51980C31CC1A}"/>
                </a:ext>
              </a:extLst>
            </p:cNvPr>
            <p:cNvSpPr txBox="1"/>
            <p:nvPr/>
          </p:nvSpPr>
          <p:spPr>
            <a:xfrm>
              <a:off x="21046722" y="3386724"/>
              <a:ext cx="21058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Decisor final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23AB54-C7DA-7FA7-36D6-8DA501A58701}"/>
                </a:ext>
              </a:extLst>
            </p:cNvPr>
            <p:cNvSpPr txBox="1"/>
            <p:nvPr/>
          </p:nvSpPr>
          <p:spPr>
            <a:xfrm>
              <a:off x="12505980" y="3268147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Nível de influência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E7269E-B320-C542-DA01-F2FA97B34743}"/>
                </a:ext>
              </a:extLst>
            </p:cNvPr>
            <p:cNvSpPr/>
            <p:nvPr/>
          </p:nvSpPr>
          <p:spPr>
            <a:xfrm>
              <a:off x="17924779" y="3497154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BF879A-634A-8E27-0DE0-3D5C0886E157}"/>
                </a:ext>
              </a:extLst>
            </p:cNvPr>
            <p:cNvSpPr txBox="1"/>
            <p:nvPr/>
          </p:nvSpPr>
          <p:spPr>
            <a:xfrm>
              <a:off x="12505980" y="5822528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Fatores motivadores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F614CCF-003C-F534-8B25-25481ABF142F}"/>
                </a:ext>
              </a:extLst>
            </p:cNvPr>
            <p:cNvSpPr/>
            <p:nvPr/>
          </p:nvSpPr>
          <p:spPr>
            <a:xfrm>
              <a:off x="15080502" y="6004190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94DA5FB-BC9C-C35D-DBD8-35D168A6AB8D}"/>
                </a:ext>
              </a:extLst>
            </p:cNvPr>
            <p:cNvSpPr txBox="1"/>
            <p:nvPr/>
          </p:nvSpPr>
          <p:spPr>
            <a:xfrm>
              <a:off x="15783588" y="5934494"/>
              <a:ext cx="2998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Geração de leads qualificados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70FC7-068A-C144-5DC9-6F6CD2CCB5A2}"/>
                </a:ext>
              </a:extLst>
            </p:cNvPr>
            <p:cNvSpPr/>
            <p:nvPr/>
          </p:nvSpPr>
          <p:spPr>
            <a:xfrm>
              <a:off x="15185072" y="6132747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0AA9982-CA53-C6AC-D13A-3352E8BCC44C}"/>
                </a:ext>
              </a:extLst>
            </p:cNvPr>
            <p:cNvSpPr/>
            <p:nvPr/>
          </p:nvSpPr>
          <p:spPr>
            <a:xfrm>
              <a:off x="19718316" y="6004190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D96C6D8-F133-F03F-BFB0-1EDBDD92C022}"/>
                </a:ext>
              </a:extLst>
            </p:cNvPr>
            <p:cNvSpPr/>
            <p:nvPr/>
          </p:nvSpPr>
          <p:spPr>
            <a:xfrm>
              <a:off x="19801614" y="6139014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9F2FF4A-2B49-EA29-3666-26DC7805F3C1}"/>
                </a:ext>
              </a:extLst>
            </p:cNvPr>
            <p:cNvSpPr txBox="1"/>
            <p:nvPr/>
          </p:nvSpPr>
          <p:spPr>
            <a:xfrm>
              <a:off x="20536082" y="5829956"/>
              <a:ext cx="2998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Aumento </a:t>
              </a:r>
              <a:r>
                <a:rPr lang="pt-BR" sz="2500" b="0">
                  <a:latin typeface="Inter 18pt" panose="02000503000000020004" pitchFamily="2" charset="0"/>
                  <a:ea typeface="Inter 18pt" panose="02000503000000020004" pitchFamily="2" charset="0"/>
                </a:rPr>
                <a:t>da conversão</a:t>
              </a:r>
              <a:endParaRPr lang="pt-BR" sz="2500" b="0" dirty="0">
                <a:latin typeface="Inter 18pt" panose="02000503000000020004" pitchFamily="2" charset="0"/>
                <a:ea typeface="Inter 18pt" panose="02000503000000020004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993B17-A450-C24F-6FC1-19879078E290}"/>
                </a:ext>
              </a:extLst>
            </p:cNvPr>
            <p:cNvSpPr txBox="1"/>
            <p:nvPr/>
          </p:nvSpPr>
          <p:spPr>
            <a:xfrm>
              <a:off x="12505980" y="4609102"/>
              <a:ext cx="22577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Pode travar por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68AC5A-409D-877A-006C-B1DB14ECCAF5}"/>
                </a:ext>
              </a:extLst>
            </p:cNvPr>
            <p:cNvSpPr txBox="1"/>
            <p:nvPr/>
          </p:nvSpPr>
          <p:spPr>
            <a:xfrm>
              <a:off x="15783588" y="4721068"/>
              <a:ext cx="2998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Falta de apoio de vendas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DC72CC3-E7CC-2C73-15A4-BD44C1D08706}"/>
                </a:ext>
              </a:extLst>
            </p:cNvPr>
            <p:cNvSpPr/>
            <p:nvPr/>
          </p:nvSpPr>
          <p:spPr>
            <a:xfrm>
              <a:off x="15164286" y="4951876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1E62308-8400-7E81-E568-3538F38E4AA3}"/>
                </a:ext>
              </a:extLst>
            </p:cNvPr>
            <p:cNvSpPr/>
            <p:nvPr/>
          </p:nvSpPr>
          <p:spPr>
            <a:xfrm>
              <a:off x="15075161" y="483074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57A1B70-7034-BA24-F1AE-0434B1EEDF04}"/>
                </a:ext>
              </a:extLst>
            </p:cNvPr>
            <p:cNvSpPr txBox="1"/>
            <p:nvPr/>
          </p:nvSpPr>
          <p:spPr>
            <a:xfrm>
              <a:off x="20426743" y="4830935"/>
              <a:ext cx="29981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3500" b="1">
                  <a:solidFill>
                    <a:schemeClr val="tx1"/>
                  </a:solidFill>
                  <a:latin typeface="Inter 18pt SemiBold" panose="02000503000000020004" pitchFamily="2" charset="0"/>
                  <a:ea typeface="Inter 18pt SemiBold" panose="02000503000000020004" pitchFamily="2" charset="0"/>
                </a:defRPr>
              </a:lvl1pPr>
            </a:lstStyle>
            <a:p>
              <a:r>
                <a:rPr lang="pt-BR" sz="2500" b="0" dirty="0">
                  <a:latin typeface="Inter 18pt" panose="02000503000000020004" pitchFamily="2" charset="0"/>
                  <a:ea typeface="Inter 18pt" panose="02000503000000020004" pitchFamily="2" charset="0"/>
                </a:rPr>
                <a:t>Budget limitado</a:t>
              </a: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B687A66-04ED-24F1-B303-E509E92EB698}"/>
                </a:ext>
              </a:extLst>
            </p:cNvPr>
            <p:cNvSpPr/>
            <p:nvPr/>
          </p:nvSpPr>
          <p:spPr>
            <a:xfrm>
              <a:off x="19807441" y="4915439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A3956F8-52D5-9596-9FE6-F021C6F2589C}"/>
                </a:ext>
              </a:extLst>
            </p:cNvPr>
            <p:cNvSpPr/>
            <p:nvPr/>
          </p:nvSpPr>
          <p:spPr>
            <a:xfrm>
              <a:off x="19718316" y="4830748"/>
              <a:ext cx="514350" cy="498450"/>
            </a:xfrm>
            <a:custGeom>
              <a:avLst/>
              <a:gdLst>
                <a:gd name="connsiteX0" fmla="*/ 0 w 514350"/>
                <a:gd name="connsiteY0" fmla="*/ 0 h 498450"/>
                <a:gd name="connsiteX1" fmla="*/ 0 w 514350"/>
                <a:gd name="connsiteY1" fmla="*/ 498450 h 498450"/>
                <a:gd name="connsiteX2" fmla="*/ 514350 w 514350"/>
                <a:gd name="connsiteY2" fmla="*/ 498450 h 498450"/>
                <a:gd name="connsiteX3" fmla="*/ 514350 w 514350"/>
                <a:gd name="connsiteY3" fmla="*/ 0 h 498450"/>
                <a:gd name="connsiteX4" fmla="*/ 457200 w 514350"/>
                <a:gd name="connsiteY4" fmla="*/ 443067 h 498450"/>
                <a:gd name="connsiteX5" fmla="*/ 57150 w 514350"/>
                <a:gd name="connsiteY5" fmla="*/ 443067 h 498450"/>
                <a:gd name="connsiteX6" fmla="*/ 57150 w 514350"/>
                <a:gd name="connsiteY6" fmla="*/ 55383 h 498450"/>
                <a:gd name="connsiteX7" fmla="*/ 457200 w 514350"/>
                <a:gd name="connsiteY7" fmla="*/ 55383 h 4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498450">
                  <a:moveTo>
                    <a:pt x="0" y="0"/>
                  </a:moveTo>
                  <a:lnTo>
                    <a:pt x="0" y="498450"/>
                  </a:lnTo>
                  <a:lnTo>
                    <a:pt x="514350" y="498450"/>
                  </a:lnTo>
                  <a:lnTo>
                    <a:pt x="514350" y="0"/>
                  </a:lnTo>
                  <a:close/>
                  <a:moveTo>
                    <a:pt x="457200" y="443067"/>
                  </a:moveTo>
                  <a:lnTo>
                    <a:pt x="57150" y="443067"/>
                  </a:lnTo>
                  <a:lnTo>
                    <a:pt x="57150" y="55383"/>
                  </a:lnTo>
                  <a:lnTo>
                    <a:pt x="457200" y="55383"/>
                  </a:lnTo>
                  <a:close/>
                </a:path>
              </a:pathLst>
            </a:custGeom>
            <a:solidFill>
              <a:srgbClr val="2B4B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5C9EB95-2A18-1A3A-829C-3862BC15F4F7}"/>
              </a:ext>
            </a:extLst>
          </p:cNvPr>
          <p:cNvSpPr txBox="1"/>
          <p:nvPr/>
        </p:nvSpPr>
        <p:spPr>
          <a:xfrm>
            <a:off x="12321587" y="6955877"/>
            <a:ext cx="920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500" b="1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r>
              <a:rPr lang="pt-BR" sz="3000" b="0" dirty="0"/>
              <a:t>Perguntas a se fazer:</a:t>
            </a:r>
            <a:endParaRPr lang="en-US" sz="2500" b="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E61EF40-CEDE-D206-0155-3E080FD109F3}"/>
              </a:ext>
            </a:extLst>
          </p:cNvPr>
          <p:cNvCxnSpPr/>
          <p:nvPr/>
        </p:nvCxnSpPr>
        <p:spPr>
          <a:xfrm>
            <a:off x="12192000" y="6814556"/>
            <a:ext cx="10741152" cy="6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">
            <a:extLst>
              <a:ext uri="{FF2B5EF4-FFF2-40B4-BE49-F238E27FC236}">
                <a16:creationId xmlns:a16="http://schemas.microsoft.com/office/drawing/2014/main" id="{5B66591B-0735-ED3F-7C84-D9D72E26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0431" y="7841694"/>
            <a:ext cx="10744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Hoje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tem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visibilidade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sobre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quais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campanhas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realmente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geram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leads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prontos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para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vendas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Sua equipe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consegue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nutrir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priorizar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leads com base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comportamento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real e dados?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Como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integra as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ações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de marketing 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vendas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atualmente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Há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troca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informações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ou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ainda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é manual?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Você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acredita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que o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funil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está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bem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ajustado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ou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sente que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há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perda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oportunidades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pelo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caminho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Existe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um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esforço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grande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para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gerar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leads, mas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dificuldade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em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provar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o ROI de </a:t>
            </a:r>
            <a:r>
              <a:rPr lang="en-US" altLang="en-US" sz="2000" dirty="0" err="1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cada</a:t>
            </a:r>
            <a:r>
              <a:rPr lang="en-US" altLang="en-US" sz="2000" dirty="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canal?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97BBB02-DEBE-3DC7-05D0-5116F1020A54}"/>
              </a:ext>
            </a:extLst>
          </p:cNvPr>
          <p:cNvSpPr/>
          <p:nvPr/>
        </p:nvSpPr>
        <p:spPr>
          <a:xfrm>
            <a:off x="12321587" y="7640526"/>
            <a:ext cx="11078190" cy="4617763"/>
          </a:xfrm>
          <a:prstGeom prst="roundRect">
            <a:avLst/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9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9B87-9570-F7C3-A26F-95F34607E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9CC815-D6A0-BB31-3F97-F3DE67E7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3FC-7DD1-4417-A3EA-6BBA8A4349C2}" type="datetime1">
              <a:rPr lang="pt-BR" smtClean="0"/>
              <a:t>17/07/2025</a:t>
            </a:fld>
            <a:endParaRPr lang="pt-BR" dirty="0"/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id="{69E22885-D595-5FD3-3321-2B274D54B5D6}"/>
              </a:ext>
            </a:extLst>
          </p:cNvPr>
          <p:cNvSpPr txBox="1"/>
          <p:nvPr/>
        </p:nvSpPr>
        <p:spPr>
          <a:xfrm>
            <a:off x="1016860" y="13074821"/>
            <a:ext cx="136328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</a:t>
            </a:r>
            <a:r>
              <a:rPr lang="pt-BR" sz="1500" dirty="0" err="1"/>
              <a:t>Hubspot</a:t>
            </a:r>
            <a:endParaRPr lang="pt-BR" sz="15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A50567-E606-61BD-29EB-25F7C6A5B432}"/>
              </a:ext>
            </a:extLst>
          </p:cNvPr>
          <p:cNvGrpSpPr/>
          <p:nvPr/>
        </p:nvGrpSpPr>
        <p:grpSpPr>
          <a:xfrm>
            <a:off x="1016860" y="765313"/>
            <a:ext cx="1131215" cy="1259060"/>
            <a:chOff x="1016860" y="765313"/>
            <a:chExt cx="1131215" cy="125906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24A82422-FDAE-88E4-B802-C822010F7389}"/>
                </a:ext>
              </a:extLst>
            </p:cNvPr>
            <p:cNvSpPr/>
            <p:nvPr/>
          </p:nvSpPr>
          <p:spPr>
            <a:xfrm>
              <a:off x="1016860" y="765313"/>
              <a:ext cx="1131215" cy="1259060"/>
            </a:xfrm>
            <a:prstGeom prst="flowChartConnector">
              <a:avLst/>
            </a:prstGeom>
            <a:solidFill>
              <a:srgbClr val="2B4BFF"/>
            </a:solidFill>
            <a:ln>
              <a:solidFill>
                <a:srgbClr val="2B4B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ffice worker male with solid fill">
              <a:extLst>
                <a:ext uri="{FF2B5EF4-FFF2-40B4-BE49-F238E27FC236}">
                  <a16:creationId xmlns:a16="http://schemas.microsoft.com/office/drawing/2014/main" id="{50292B7C-8E07-F270-524C-6C71DF35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467" y="917843"/>
              <a:ext cx="954000" cy="954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74AF66-8A75-98B1-944C-6221A47D8031}"/>
              </a:ext>
            </a:extLst>
          </p:cNvPr>
          <p:cNvSpPr txBox="1"/>
          <p:nvPr/>
        </p:nvSpPr>
        <p:spPr>
          <a:xfrm>
            <a:off x="1052115" y="3551432"/>
            <a:ext cx="11304477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Olá [Nome do Diretor (a) de Marketing/ Head de Growth],</a:t>
            </a:r>
          </a:p>
          <a:p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Sei que seu dia a dia como Diretor(a) de Marketing envolve uma missão clara: gerar demanda qualificada e mostrar resultado em conversão e ROI.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Mas uma dúvida recorrente que surge em várias conversas com líderes de marketing é:</a:t>
            </a:r>
            <a:b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os leads que chegam estão realmente prontos para vendas — ou ainda precisam ser nutridos?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É exatamente aqui que o </a:t>
            </a:r>
            <a:r>
              <a:rPr lang="pt-BR" sz="2100" dirty="0" err="1">
                <a:latin typeface="Inter 18pt" panose="02000503000000020004" pitchFamily="2" charset="0"/>
                <a:ea typeface="Inter 18pt" panose="02000503000000020004" pitchFamily="2" charset="0"/>
              </a:rPr>
              <a:t>HubSpot</a:t>
            </a: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 pode fazer a diferença.</a:t>
            </a:r>
            <a:b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 plataforma ajuda a automatizar sua jornada de marketing, qualificar leads com inteligência e integrar o processo com vendas, para que sua equipe entregue mais resultado com previsibilidade.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Se for um tema que você gostaria de explorar, posso te mostrar de forma rápida como empresas do seu porte estão fazendo isso — com dados reais e foco em crescimento.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Posso te enviar uma agenda?</a:t>
            </a:r>
          </a:p>
          <a:p>
            <a:pPr marL="0" indent="0">
              <a:buNone/>
            </a:pPr>
            <a:endParaRPr lang="pt-BR" sz="2100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Fico à disposição.</a:t>
            </a:r>
          </a:p>
          <a:p>
            <a:pPr marL="0" indent="0">
              <a:buNone/>
            </a:pP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Abraços,</a:t>
            </a:r>
            <a:b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[Seu Nome]</a:t>
            </a:r>
            <a:b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[Seu cargo]</a:t>
            </a:r>
            <a:b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[Empresa]</a:t>
            </a:r>
            <a:b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pt-BR" sz="2100" dirty="0">
                <a:latin typeface="Inter 18pt" panose="02000503000000020004" pitchFamily="2" charset="0"/>
                <a:ea typeface="Inter 18pt" panose="02000503000000020004" pitchFamily="2" charset="0"/>
              </a:rPr>
              <a:t>[Telefone] • [LinkedIn] • [Site]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384B1F-0EB5-0644-0B67-F6572D2C6A28}"/>
              </a:ext>
            </a:extLst>
          </p:cNvPr>
          <p:cNvSpPr txBox="1"/>
          <p:nvPr/>
        </p:nvSpPr>
        <p:spPr>
          <a:xfrm>
            <a:off x="2367868" y="1156316"/>
            <a:ext cx="92011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tx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Diretor(a) de Marketing / Head de Growth</a:t>
            </a:r>
            <a:endParaRPr lang="pt-BR" sz="3500" dirty="0">
              <a:solidFill>
                <a:schemeClr val="tx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DC7131-D079-ABA4-7558-F7C7683A20D4}"/>
              </a:ext>
            </a:extLst>
          </p:cNvPr>
          <p:cNvSpPr txBox="1"/>
          <p:nvPr/>
        </p:nvSpPr>
        <p:spPr>
          <a:xfrm>
            <a:off x="2367868" y="2631906"/>
            <a:ext cx="7588147" cy="477054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Envio para um Lead Novo (Cold Lead)</a:t>
            </a:r>
            <a:endParaRPr lang="pt-BR" sz="2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6E7D55-F57F-6496-F4DE-89104E654360}"/>
              </a:ext>
            </a:extLst>
          </p:cNvPr>
          <p:cNvSpPr/>
          <p:nvPr/>
        </p:nvSpPr>
        <p:spPr>
          <a:xfrm>
            <a:off x="621792" y="3108960"/>
            <a:ext cx="11570208" cy="8863466"/>
          </a:xfrm>
          <a:prstGeom prst="roundRect">
            <a:avLst>
              <a:gd name="adj" fmla="val 11921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1F0FB-8B2E-49FC-2648-21A4FC94D802}"/>
              </a:ext>
            </a:extLst>
          </p:cNvPr>
          <p:cNvSpPr txBox="1"/>
          <p:nvPr/>
        </p:nvSpPr>
        <p:spPr>
          <a:xfrm>
            <a:off x="14102668" y="2631906"/>
            <a:ext cx="7588147" cy="477054"/>
          </a:xfrm>
          <a:prstGeom prst="rect">
            <a:avLst/>
          </a:prstGeom>
          <a:solidFill>
            <a:srgbClr val="2B4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Envio para um Lead Quente </a:t>
            </a:r>
            <a:r>
              <a:rPr lang="pt-BR" sz="2500" b="1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(Hot Lead</a:t>
            </a:r>
            <a:r>
              <a:rPr lang="pt-BR" sz="2500" b="1" dirty="0">
                <a:solidFill>
                  <a:schemeClr val="bg1"/>
                </a:solidFill>
                <a:latin typeface="Inter 18pt SemiBold" panose="02000503000000020004" pitchFamily="2" charset="0"/>
                <a:ea typeface="Inter 18pt SemiBold" panose="02000503000000020004" pitchFamily="2" charset="0"/>
              </a:rPr>
              <a:t>)</a:t>
            </a:r>
            <a:endParaRPr lang="pt-BR" sz="2500" dirty="0">
              <a:solidFill>
                <a:schemeClr val="bg1"/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93FBEE-E38E-D5E3-CA62-85A336A25D33}"/>
              </a:ext>
            </a:extLst>
          </p:cNvPr>
          <p:cNvSpPr/>
          <p:nvPr/>
        </p:nvSpPr>
        <p:spPr>
          <a:xfrm>
            <a:off x="12356592" y="3108960"/>
            <a:ext cx="11570208" cy="8863466"/>
          </a:xfrm>
          <a:prstGeom prst="roundRect">
            <a:avLst>
              <a:gd name="adj" fmla="val 11921"/>
            </a:avLst>
          </a:prstGeom>
          <a:noFill/>
          <a:ln>
            <a:solidFill>
              <a:srgbClr val="2B4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0DEB5-0883-6C44-F808-CFF3DF419EBA}"/>
              </a:ext>
            </a:extLst>
          </p:cNvPr>
          <p:cNvSpPr txBox="1"/>
          <p:nvPr/>
        </p:nvSpPr>
        <p:spPr>
          <a:xfrm>
            <a:off x="12723326" y="3551432"/>
            <a:ext cx="1124102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Inter 18pt" panose="02000503000000020004" pitchFamily="2" charset="0"/>
                <a:ea typeface="Inter 18pt" panose="02000503000000020004" pitchFamily="2" charset="0"/>
              </a:defRPr>
            </a:lvl1pPr>
          </a:lstStyle>
          <a:p>
            <a:r>
              <a:rPr lang="pt-BR" dirty="0"/>
              <a:t>Olá [Nome do Diretor (a) de Marketing/ Head de Growth],</a:t>
            </a:r>
          </a:p>
          <a:p>
            <a:endParaRPr lang="pt-BR" dirty="0"/>
          </a:p>
          <a:p>
            <a:r>
              <a:rPr lang="pt-BR" dirty="0"/>
              <a:t>Vi que você se interessou pelas soluções do </a:t>
            </a:r>
            <a:r>
              <a:rPr lang="pt-BR" dirty="0" err="1"/>
              <a:t>HubSpot</a:t>
            </a:r>
            <a:r>
              <a:rPr lang="pt-BR" dirty="0"/>
              <a:t> e, como Diretor de Marketing, imagino que esteja buscando não só mais eficiência nas campanhas, mas também mais integração com vendas e ROI real em geração de demanda.</a:t>
            </a:r>
          </a:p>
          <a:p>
            <a:endParaRPr lang="pt-BR" dirty="0"/>
          </a:p>
          <a:p>
            <a:r>
              <a:rPr lang="pt-BR" dirty="0"/>
              <a:t>Nosso time está pronto para te mostrar como o </a:t>
            </a:r>
            <a:r>
              <a:rPr lang="pt-BR" dirty="0" err="1"/>
              <a:t>HubSpot</a:t>
            </a:r>
            <a:r>
              <a:rPr lang="pt-BR" dirty="0"/>
              <a:t> pode: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Centralizar seus canais de marketing;</a:t>
            </a:r>
          </a:p>
          <a:p>
            <a:pPr marL="342900" indent="-342900">
              <a:buFontTx/>
              <a:buChar char="-"/>
            </a:pPr>
            <a:r>
              <a:rPr lang="pt-BR" dirty="0"/>
              <a:t>Melhorar a qualidade e o volume dos leads;</a:t>
            </a:r>
          </a:p>
          <a:p>
            <a:pPr marL="342900" indent="-342900">
              <a:buFontTx/>
              <a:buChar char="-"/>
            </a:pPr>
            <a:r>
              <a:rPr lang="pt-BR" dirty="0"/>
              <a:t>Automatizar toda a jornada até o comercial;</a:t>
            </a:r>
          </a:p>
          <a:p>
            <a:pPr marL="342900" indent="-342900">
              <a:buFontTx/>
              <a:buChar char="-"/>
            </a:pPr>
            <a:r>
              <a:rPr lang="pt-BR" dirty="0"/>
              <a:t>Mostrar resultados concretos e mensuráveis.</a:t>
            </a:r>
          </a:p>
          <a:p>
            <a:endParaRPr lang="pt-BR" dirty="0"/>
          </a:p>
          <a:p>
            <a:r>
              <a:rPr lang="pt-BR" dirty="0"/>
              <a:t>Se fizer sentido, posso agendar com você uma conversa rápida (ou com o seu time) ainda esta semana para estruturarmos isso de forma prática — incluindo valores, plano ideal e tempo de implementação.</a:t>
            </a:r>
          </a:p>
          <a:p>
            <a:endParaRPr lang="pt-BR" dirty="0"/>
          </a:p>
          <a:p>
            <a:r>
              <a:rPr lang="pt-BR" dirty="0"/>
              <a:t>📅 Quando seria um bom horário para falarmos?</a:t>
            </a:r>
          </a:p>
          <a:p>
            <a:endParaRPr lang="pt-BR" dirty="0"/>
          </a:p>
          <a:p>
            <a:r>
              <a:rPr lang="pt-BR" dirty="0"/>
              <a:t>Fico à disposição!</a:t>
            </a:r>
          </a:p>
          <a:p>
            <a:r>
              <a:rPr lang="pt-BR" dirty="0"/>
              <a:t>Abraço,[Seu nome]</a:t>
            </a:r>
          </a:p>
          <a:p>
            <a:r>
              <a:rPr lang="pt-BR" dirty="0"/>
              <a:t>[Seu cargo – SDR ou Executivo de Vendas]</a:t>
            </a:r>
          </a:p>
          <a:p>
            <a:r>
              <a:rPr lang="pt-BR" dirty="0"/>
              <a:t>[Empresa]</a:t>
            </a:r>
          </a:p>
          <a:p>
            <a:r>
              <a:rPr lang="pt-BR" dirty="0"/>
              <a:t>[Telefone / WhatsApp]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20577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lu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149d0bc-0eb5-4f9a-9e82-24a76eacf8de}" enabled="0" method="" siteId="{f149d0bc-0eb5-4f9a-9e82-24a76eacf8d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9158</TotalTime>
  <Words>2148</Words>
  <Application>Microsoft Office PowerPoint</Application>
  <PresentationFormat>Custom</PresentationFormat>
  <Paragraphs>347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Nunito Medium</vt:lpstr>
      <vt:lpstr>Helvetica Neue</vt:lpstr>
      <vt:lpstr>Arial</vt:lpstr>
      <vt:lpstr>Work Sans</vt:lpstr>
      <vt:lpstr>Inter 24pt ExtraBold</vt:lpstr>
      <vt:lpstr>Inter 18pt Light</vt:lpstr>
      <vt:lpstr>Inter 18pt</vt:lpstr>
      <vt:lpstr>Inter 28pt ExtraBold</vt:lpstr>
      <vt:lpstr>Work Sans Light</vt:lpstr>
      <vt:lpstr>Inter 18pt SemiBold</vt:lpstr>
      <vt:lpstr>Work Sans Medium</vt:lpstr>
      <vt:lpstr>Inter 24pt SemiBold</vt:lpstr>
      <vt:lpstr>Work Sans ExtraBold</vt:lpstr>
      <vt:lpstr>Dark Blue</vt:lpstr>
      <vt:lpstr>White</vt:lpstr>
      <vt:lpstr>PowerPoint Presentation</vt:lpstr>
      <vt:lpstr>PowerPoint Presentation</vt:lpstr>
      <vt:lpstr>Mercado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Anjuleto</dc:creator>
  <cp:lastModifiedBy>Breno de Brito Gentile</cp:lastModifiedBy>
  <cp:revision>19</cp:revision>
  <dcterms:modified xsi:type="dcterms:W3CDTF">2025-07-17T18:12:23Z</dcterms:modified>
</cp:coreProperties>
</file>